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2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14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60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4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46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98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4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31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58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8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39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5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20783-62FC-0344-A968-98A282C8734B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31CBA-A9CE-F24A-B72D-CD671CC8B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43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153704"/>
              </p:ext>
            </p:extLst>
          </p:nvPr>
        </p:nvGraphicFramePr>
        <p:xfrm>
          <a:off x="0" y="888343"/>
          <a:ext cx="12221811" cy="7826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0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80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8H 30 à 10H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10H45 à 12H45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14H à 16H00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16H15 à 18H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646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Microbiologie /Biotechnologie Microbienne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Cours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Pr. SAQRANE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Microbiologie /Biotechnologie Microbienne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TD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</a:rPr>
                        <a:t>Pr. SAQRANE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09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Systèmes d’Information Géographique S.I.G.</a:t>
                      </a:r>
                    </a:p>
                    <a:p>
                      <a:pPr algn="ctr"/>
                      <a:r>
                        <a:rPr lang="fr-FR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TD/TP</a:t>
                      </a:r>
                    </a:p>
                    <a:p>
                      <a:pPr algn="ctr"/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800" b="1" dirty="0">
                          <a:effectLst/>
                        </a:rPr>
                        <a:t>r. </a:t>
                      </a:r>
                      <a:r>
                        <a:rPr lang="fr-FR" sz="1800" b="1" dirty="0" err="1">
                          <a:effectLst/>
                        </a:rPr>
                        <a:t>Sghir</a:t>
                      </a:r>
                      <a:endParaRPr lang="fr-FR" sz="1800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Contaminants Emergents et Enjeux Environnementaux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Pr. El </a:t>
                      </a:r>
                      <a:r>
                        <a:rPr kumimoji="0" lang="fr-FR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Khalloufi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Contaminants Emergents et Enjeux Environnementaux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Pr. El </a:t>
                      </a:r>
                      <a:r>
                        <a:rPr kumimoji="0" lang="fr-FR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Khalloufi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4697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Français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Cours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Pr. 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Elboukhari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Biotechnologie Végétale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Cours</a:t>
                      </a:r>
                      <a:r>
                        <a:rPr lang="fr-FR" sz="18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fr-FR" sz="1800" b="1" baseline="0" dirty="0">
                          <a:effectLst/>
                        </a:rPr>
                        <a:t>Pr. </a:t>
                      </a:r>
                      <a:r>
                        <a:rPr lang="fr-FR" sz="1800" b="1" baseline="0" dirty="0" err="1">
                          <a:effectLst/>
                        </a:rPr>
                        <a:t>Alilou</a:t>
                      </a:r>
                      <a:endParaRPr lang="fr-FR" sz="1800" b="1" baseline="0" dirty="0">
                        <a:effectLst/>
                      </a:endParaRPr>
                    </a:p>
                    <a:p>
                      <a:pPr algn="ctr"/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Biotechnologie Végétale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Pr. </a:t>
                      </a:r>
                      <a:r>
                        <a:rPr kumimoji="0" lang="fr-FR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Alilou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Anglais</a:t>
                      </a:r>
                    </a:p>
                    <a:p>
                      <a:pPr algn="ctr"/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</a:rPr>
                        <a:t>Cours</a:t>
                      </a:r>
                    </a:p>
                    <a:p>
                      <a:pPr algn="ctr"/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Pr. Lakhdar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Systèmes d’Information Géographique S.I.G.</a:t>
                      </a:r>
                    </a:p>
                    <a:p>
                      <a:pPr algn="ctr"/>
                      <a:r>
                        <a:rPr lang="fr-FR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</a:p>
                    <a:p>
                      <a:pPr algn="ctr"/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400" b="1" dirty="0">
                          <a:effectLst/>
                        </a:rPr>
                        <a:t>r. </a:t>
                      </a:r>
                      <a:r>
                        <a:rPr lang="fr-FR" sz="1400" b="1" dirty="0" err="1">
                          <a:effectLst/>
                        </a:rPr>
                        <a:t>Sghir</a:t>
                      </a:r>
                      <a:endParaRPr lang="fr-FR" sz="1400" b="1" dirty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6115" y="-232552"/>
            <a:ext cx="12420600" cy="1167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Calibri" charset="0"/>
                <a:cs typeface="Times New Roman" charset="0"/>
              </a:rPr>
              <a:t> 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charset="0"/>
              <a:ea typeface="Calibri" charset="0"/>
              <a:cs typeface="Arial" charset="0"/>
            </a:endParaRPr>
          </a:p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Calibri" charset="0"/>
                <a:cs typeface="Times New Roman" charset="0"/>
              </a:rPr>
              <a:t>                                                                 Master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Calibri" charset="0"/>
                <a:cs typeface="Times New Roman" charset="0"/>
              </a:rPr>
              <a:t>Ecotoxicologie et Biotechnologie Appliquée (MEBA)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charset="0"/>
              <a:ea typeface="Calibri" charset="0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Calibri" charset="0"/>
                <a:cs typeface="Times New Roman" charset="0"/>
              </a:rPr>
              <a:t>	S8/ Année universitaire 2024-2025	(Salle 304)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AC1E887-C762-2939-8A54-916DBD4A7CE4}"/>
              </a:ext>
            </a:extLst>
          </p:cNvPr>
          <p:cNvSpPr txBox="1"/>
          <p:nvPr/>
        </p:nvSpPr>
        <p:spPr>
          <a:xfrm>
            <a:off x="7706372" y="6350168"/>
            <a:ext cx="4515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                             Bio-Informatique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                                       Cours/TD</a:t>
            </a:r>
          </a:p>
          <a:p>
            <a:r>
              <a:rPr lang="fr-FR" sz="1400" b="1" dirty="0"/>
              <a:t>                               Pr. </a:t>
            </a:r>
            <a:r>
              <a:rPr lang="fr-FR" sz="1400" b="1" dirty="0" err="1"/>
              <a:t>Elbouchikhi</a:t>
            </a:r>
            <a:endParaRPr lang="fr-FR" sz="1400" b="1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6F15873-3F1E-BF41-5535-0B0632506DB2}"/>
              </a:ext>
            </a:extLst>
          </p:cNvPr>
          <p:cNvSpPr txBox="1"/>
          <p:nvPr/>
        </p:nvSpPr>
        <p:spPr>
          <a:xfrm>
            <a:off x="7390614" y="4063952"/>
            <a:ext cx="4440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Biodiversité</a:t>
            </a:r>
            <a:endParaRPr lang="fr-FR" sz="1800" dirty="0">
              <a:effectLst/>
            </a:endParaRPr>
          </a:p>
          <a:p>
            <a:pPr algn="ctr"/>
            <a:r>
              <a:rPr lang="fr-FR" sz="1800" b="1" dirty="0">
                <a:solidFill>
                  <a:srgbClr val="FF0000"/>
                </a:solidFill>
                <a:effectLst/>
              </a:rPr>
              <a:t>Cours/TD</a:t>
            </a:r>
          </a:p>
          <a:p>
            <a:pPr algn="ctr"/>
            <a:r>
              <a:rPr lang="fr-FR" sz="1800" b="1" dirty="0">
                <a:effectLst/>
              </a:rPr>
              <a:t>Pr. ARABI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112792827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146</Words>
  <Application>Microsoft Office PowerPoint</Application>
  <PresentationFormat>Grand écran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XPS</dc:creator>
  <cp:lastModifiedBy>XPS</cp:lastModifiedBy>
  <cp:revision>8</cp:revision>
  <dcterms:created xsi:type="dcterms:W3CDTF">2025-02-03T20:05:08Z</dcterms:created>
  <dcterms:modified xsi:type="dcterms:W3CDTF">2025-02-07T15:54:14Z</dcterms:modified>
</cp:coreProperties>
</file>