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8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00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45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66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68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26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5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2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24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60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8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53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25998-3945-DF4A-99C2-0A27F95B404E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9589-6DAF-CC4D-A296-8A2E3E700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3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reeform 295"/>
          <p:cNvSpPr>
            <a:spLocks/>
          </p:cNvSpPr>
          <p:nvPr/>
        </p:nvSpPr>
        <p:spPr bwMode="auto">
          <a:xfrm>
            <a:off x="847061" y="5839551"/>
            <a:ext cx="5440658" cy="844520"/>
          </a:xfrm>
          <a:custGeom>
            <a:avLst/>
            <a:gdLst>
              <a:gd name="T0" fmla="+- 0 8613 8613"/>
              <a:gd name="T1" fmla="*/ T0 w 3270"/>
              <a:gd name="T2" fmla="+- 0 7849 6849"/>
              <a:gd name="T3" fmla="*/ 7849 h 1001"/>
              <a:gd name="T4" fmla="+- 0 11882 8613"/>
              <a:gd name="T5" fmla="*/ T4 w 3270"/>
              <a:gd name="T6" fmla="+- 0 7849 6849"/>
              <a:gd name="T7" fmla="*/ 7849 h 1001"/>
              <a:gd name="T8" fmla="+- 0 11882 8613"/>
              <a:gd name="T9" fmla="*/ T8 w 3270"/>
              <a:gd name="T10" fmla="+- 0 6849 6849"/>
              <a:gd name="T11" fmla="*/ 6849 h 1001"/>
              <a:gd name="T12" fmla="+- 0 8613 8613"/>
              <a:gd name="T13" fmla="*/ T12 w 3270"/>
              <a:gd name="T14" fmla="+- 0 6849 6849"/>
              <a:gd name="T15" fmla="*/ 6849 h 1001"/>
              <a:gd name="T16" fmla="+- 0 8613 8613"/>
              <a:gd name="T17" fmla="*/ T16 w 3270"/>
              <a:gd name="T18" fmla="+- 0 7849 6849"/>
              <a:gd name="T19" fmla="*/ 7849 h 10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001">
                <a:moveTo>
                  <a:pt x="0" y="1000"/>
                </a:moveTo>
                <a:lnTo>
                  <a:pt x="3269" y="1000"/>
                </a:lnTo>
                <a:lnTo>
                  <a:pt x="3269" y="0"/>
                </a:lnTo>
                <a:lnTo>
                  <a:pt x="0" y="0"/>
                </a:lnTo>
                <a:lnTo>
                  <a:pt x="0" y="10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15" name="Freeform 289"/>
          <p:cNvSpPr>
            <a:spLocks/>
          </p:cNvSpPr>
          <p:nvPr/>
        </p:nvSpPr>
        <p:spPr bwMode="auto">
          <a:xfrm>
            <a:off x="9075445" y="2951636"/>
            <a:ext cx="2801339" cy="1013255"/>
          </a:xfrm>
          <a:custGeom>
            <a:avLst/>
            <a:gdLst>
              <a:gd name="T0" fmla="+- 0 8613 8613"/>
              <a:gd name="T1" fmla="*/ T0 w 3270"/>
              <a:gd name="T2" fmla="+- 0 6851 5651"/>
              <a:gd name="T3" fmla="*/ 6851 h 1201"/>
              <a:gd name="T4" fmla="+- 0 11882 8613"/>
              <a:gd name="T5" fmla="*/ T4 w 3270"/>
              <a:gd name="T6" fmla="+- 0 6851 5651"/>
              <a:gd name="T7" fmla="*/ 6851 h 1201"/>
              <a:gd name="T8" fmla="+- 0 11882 8613"/>
              <a:gd name="T9" fmla="*/ T8 w 3270"/>
              <a:gd name="T10" fmla="+- 0 5651 5651"/>
              <a:gd name="T11" fmla="*/ 5651 h 1201"/>
              <a:gd name="T12" fmla="+- 0 8613 8613"/>
              <a:gd name="T13" fmla="*/ T12 w 3270"/>
              <a:gd name="T14" fmla="+- 0 5651 5651"/>
              <a:gd name="T15" fmla="*/ 5651 h 1201"/>
              <a:gd name="T16" fmla="+- 0 8613 8613"/>
              <a:gd name="T17" fmla="*/ T16 w 3270"/>
              <a:gd name="T18" fmla="+- 0 6851 5651"/>
              <a:gd name="T19" fmla="*/ 6851 h 12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201">
                <a:moveTo>
                  <a:pt x="0" y="1200"/>
                </a:moveTo>
                <a:lnTo>
                  <a:pt x="3269" y="1200"/>
                </a:lnTo>
                <a:lnTo>
                  <a:pt x="3269" y="0"/>
                </a:lnTo>
                <a:lnTo>
                  <a:pt x="0" y="0"/>
                </a:lnTo>
                <a:lnTo>
                  <a:pt x="0" y="12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14" name="Freeform 295"/>
          <p:cNvSpPr>
            <a:spLocks/>
          </p:cNvSpPr>
          <p:nvPr/>
        </p:nvSpPr>
        <p:spPr bwMode="auto">
          <a:xfrm>
            <a:off x="6341581" y="4892546"/>
            <a:ext cx="2650287" cy="844520"/>
          </a:xfrm>
          <a:custGeom>
            <a:avLst/>
            <a:gdLst>
              <a:gd name="T0" fmla="+- 0 8613 8613"/>
              <a:gd name="T1" fmla="*/ T0 w 3270"/>
              <a:gd name="T2" fmla="+- 0 7849 6849"/>
              <a:gd name="T3" fmla="*/ 7849 h 1001"/>
              <a:gd name="T4" fmla="+- 0 11882 8613"/>
              <a:gd name="T5" fmla="*/ T4 w 3270"/>
              <a:gd name="T6" fmla="+- 0 7849 6849"/>
              <a:gd name="T7" fmla="*/ 7849 h 1001"/>
              <a:gd name="T8" fmla="+- 0 11882 8613"/>
              <a:gd name="T9" fmla="*/ T8 w 3270"/>
              <a:gd name="T10" fmla="+- 0 6849 6849"/>
              <a:gd name="T11" fmla="*/ 6849 h 1001"/>
              <a:gd name="T12" fmla="+- 0 8613 8613"/>
              <a:gd name="T13" fmla="*/ T12 w 3270"/>
              <a:gd name="T14" fmla="+- 0 6849 6849"/>
              <a:gd name="T15" fmla="*/ 6849 h 1001"/>
              <a:gd name="T16" fmla="+- 0 8613 8613"/>
              <a:gd name="T17" fmla="*/ T16 w 3270"/>
              <a:gd name="T18" fmla="+- 0 7849 6849"/>
              <a:gd name="T19" fmla="*/ 7849 h 10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001">
                <a:moveTo>
                  <a:pt x="0" y="1000"/>
                </a:moveTo>
                <a:lnTo>
                  <a:pt x="3269" y="1000"/>
                </a:lnTo>
                <a:lnTo>
                  <a:pt x="3269" y="0"/>
                </a:lnTo>
                <a:lnTo>
                  <a:pt x="0" y="0"/>
                </a:lnTo>
                <a:lnTo>
                  <a:pt x="0" y="10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13" name="Freeform 295"/>
          <p:cNvSpPr>
            <a:spLocks/>
          </p:cNvSpPr>
          <p:nvPr/>
        </p:nvSpPr>
        <p:spPr bwMode="auto">
          <a:xfrm>
            <a:off x="9140056" y="4897062"/>
            <a:ext cx="2769047" cy="844520"/>
          </a:xfrm>
          <a:custGeom>
            <a:avLst/>
            <a:gdLst>
              <a:gd name="T0" fmla="+- 0 8613 8613"/>
              <a:gd name="T1" fmla="*/ T0 w 3270"/>
              <a:gd name="T2" fmla="+- 0 7849 6849"/>
              <a:gd name="T3" fmla="*/ 7849 h 1001"/>
              <a:gd name="T4" fmla="+- 0 11882 8613"/>
              <a:gd name="T5" fmla="*/ T4 w 3270"/>
              <a:gd name="T6" fmla="+- 0 7849 6849"/>
              <a:gd name="T7" fmla="*/ 7849 h 1001"/>
              <a:gd name="T8" fmla="+- 0 11882 8613"/>
              <a:gd name="T9" fmla="*/ T8 w 3270"/>
              <a:gd name="T10" fmla="+- 0 6849 6849"/>
              <a:gd name="T11" fmla="*/ 6849 h 1001"/>
              <a:gd name="T12" fmla="+- 0 8613 8613"/>
              <a:gd name="T13" fmla="*/ T12 w 3270"/>
              <a:gd name="T14" fmla="+- 0 6849 6849"/>
              <a:gd name="T15" fmla="*/ 6849 h 1001"/>
              <a:gd name="T16" fmla="+- 0 8613 8613"/>
              <a:gd name="T17" fmla="*/ T16 w 3270"/>
              <a:gd name="T18" fmla="+- 0 7849 6849"/>
              <a:gd name="T19" fmla="*/ 7849 h 10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001">
                <a:moveTo>
                  <a:pt x="0" y="1000"/>
                </a:moveTo>
                <a:lnTo>
                  <a:pt x="3269" y="1000"/>
                </a:lnTo>
                <a:lnTo>
                  <a:pt x="3269" y="0"/>
                </a:lnTo>
                <a:lnTo>
                  <a:pt x="0" y="0"/>
                </a:lnTo>
                <a:lnTo>
                  <a:pt x="0" y="10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10" name="Freeform 285"/>
          <p:cNvSpPr>
            <a:spLocks/>
          </p:cNvSpPr>
          <p:nvPr/>
        </p:nvSpPr>
        <p:spPr bwMode="auto">
          <a:xfrm>
            <a:off x="3522950" y="2062754"/>
            <a:ext cx="2651282" cy="894297"/>
          </a:xfrm>
          <a:custGeom>
            <a:avLst/>
            <a:gdLst>
              <a:gd name="T0" fmla="+- 0 2108 2108"/>
              <a:gd name="T1" fmla="*/ T0 w 3159"/>
              <a:gd name="T2" fmla="+- 0 6851 5651"/>
              <a:gd name="T3" fmla="*/ 6851 h 1201"/>
              <a:gd name="T4" fmla="+- 0 5266 2108"/>
              <a:gd name="T5" fmla="*/ T4 w 3159"/>
              <a:gd name="T6" fmla="+- 0 6851 5651"/>
              <a:gd name="T7" fmla="*/ 6851 h 1201"/>
              <a:gd name="T8" fmla="+- 0 5266 2108"/>
              <a:gd name="T9" fmla="*/ T8 w 3159"/>
              <a:gd name="T10" fmla="+- 0 5651 5651"/>
              <a:gd name="T11" fmla="*/ 5651 h 1201"/>
              <a:gd name="T12" fmla="+- 0 2108 2108"/>
              <a:gd name="T13" fmla="*/ T12 w 3159"/>
              <a:gd name="T14" fmla="+- 0 5651 5651"/>
              <a:gd name="T15" fmla="*/ 5651 h 1201"/>
              <a:gd name="T16" fmla="+- 0 2108 2108"/>
              <a:gd name="T17" fmla="*/ T16 w 3159"/>
              <a:gd name="T18" fmla="+- 0 6851 5651"/>
              <a:gd name="T19" fmla="*/ 6851 h 12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159" h="1201">
                <a:moveTo>
                  <a:pt x="0" y="1200"/>
                </a:moveTo>
                <a:lnTo>
                  <a:pt x="3158" y="1200"/>
                </a:lnTo>
                <a:lnTo>
                  <a:pt x="3158" y="0"/>
                </a:lnTo>
                <a:lnTo>
                  <a:pt x="0" y="0"/>
                </a:lnTo>
                <a:lnTo>
                  <a:pt x="0" y="12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09" name="Freeform 273"/>
          <p:cNvSpPr>
            <a:spLocks/>
          </p:cNvSpPr>
          <p:nvPr/>
        </p:nvSpPr>
        <p:spPr bwMode="auto">
          <a:xfrm>
            <a:off x="6350350" y="3981416"/>
            <a:ext cx="2631558" cy="888102"/>
          </a:xfrm>
          <a:custGeom>
            <a:avLst/>
            <a:gdLst>
              <a:gd name="T0" fmla="+- 0 2108 2108"/>
              <a:gd name="T1" fmla="*/ T0 w 3159"/>
              <a:gd name="T2" fmla="+- 0 4604 3627"/>
              <a:gd name="T3" fmla="*/ 4604 h 978"/>
              <a:gd name="T4" fmla="+- 0 5266 2108"/>
              <a:gd name="T5" fmla="*/ T4 w 3159"/>
              <a:gd name="T6" fmla="+- 0 4604 3627"/>
              <a:gd name="T7" fmla="*/ 4604 h 978"/>
              <a:gd name="T8" fmla="+- 0 5266 2108"/>
              <a:gd name="T9" fmla="*/ T8 w 3159"/>
              <a:gd name="T10" fmla="+- 0 3627 3627"/>
              <a:gd name="T11" fmla="*/ 3627 h 978"/>
              <a:gd name="T12" fmla="+- 0 2108 2108"/>
              <a:gd name="T13" fmla="*/ T12 w 3159"/>
              <a:gd name="T14" fmla="+- 0 3627 3627"/>
              <a:gd name="T15" fmla="*/ 3627 h 978"/>
              <a:gd name="T16" fmla="+- 0 2108 2108"/>
              <a:gd name="T17" fmla="*/ T16 w 3159"/>
              <a:gd name="T18" fmla="+- 0 4604 3627"/>
              <a:gd name="T19" fmla="*/ 4604 h 97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159" h="978">
                <a:moveTo>
                  <a:pt x="0" y="977"/>
                </a:moveTo>
                <a:lnTo>
                  <a:pt x="3158" y="977"/>
                </a:lnTo>
                <a:lnTo>
                  <a:pt x="3158" y="0"/>
                </a:lnTo>
                <a:lnTo>
                  <a:pt x="0" y="0"/>
                </a:lnTo>
                <a:lnTo>
                  <a:pt x="0" y="977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08" name="Freeform 273"/>
          <p:cNvSpPr>
            <a:spLocks/>
          </p:cNvSpPr>
          <p:nvPr/>
        </p:nvSpPr>
        <p:spPr bwMode="auto">
          <a:xfrm>
            <a:off x="9098305" y="3969976"/>
            <a:ext cx="2686295" cy="888102"/>
          </a:xfrm>
          <a:custGeom>
            <a:avLst/>
            <a:gdLst>
              <a:gd name="T0" fmla="+- 0 2108 2108"/>
              <a:gd name="T1" fmla="*/ T0 w 3159"/>
              <a:gd name="T2" fmla="+- 0 4604 3627"/>
              <a:gd name="T3" fmla="*/ 4604 h 978"/>
              <a:gd name="T4" fmla="+- 0 5266 2108"/>
              <a:gd name="T5" fmla="*/ T4 w 3159"/>
              <a:gd name="T6" fmla="+- 0 4604 3627"/>
              <a:gd name="T7" fmla="*/ 4604 h 978"/>
              <a:gd name="T8" fmla="+- 0 5266 2108"/>
              <a:gd name="T9" fmla="*/ T8 w 3159"/>
              <a:gd name="T10" fmla="+- 0 3627 3627"/>
              <a:gd name="T11" fmla="*/ 3627 h 978"/>
              <a:gd name="T12" fmla="+- 0 2108 2108"/>
              <a:gd name="T13" fmla="*/ T12 w 3159"/>
              <a:gd name="T14" fmla="+- 0 3627 3627"/>
              <a:gd name="T15" fmla="*/ 3627 h 978"/>
              <a:gd name="T16" fmla="+- 0 2108 2108"/>
              <a:gd name="T17" fmla="*/ T16 w 3159"/>
              <a:gd name="T18" fmla="+- 0 4604 3627"/>
              <a:gd name="T19" fmla="*/ 4604 h 97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159" h="978">
                <a:moveTo>
                  <a:pt x="0" y="977"/>
                </a:moveTo>
                <a:lnTo>
                  <a:pt x="3158" y="977"/>
                </a:lnTo>
                <a:lnTo>
                  <a:pt x="3158" y="0"/>
                </a:lnTo>
                <a:lnTo>
                  <a:pt x="0" y="0"/>
                </a:lnTo>
                <a:lnTo>
                  <a:pt x="0" y="977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grpSp>
        <p:nvGrpSpPr>
          <p:cNvPr id="4" name="Grouper 3"/>
          <p:cNvGrpSpPr>
            <a:grpSpLocks/>
          </p:cNvGrpSpPr>
          <p:nvPr/>
        </p:nvGrpSpPr>
        <p:grpSpPr bwMode="auto">
          <a:xfrm>
            <a:off x="440358" y="955008"/>
            <a:ext cx="11468747" cy="5780868"/>
            <a:chOff x="1590" y="3279"/>
            <a:chExt cx="13665" cy="6852"/>
          </a:xfrm>
        </p:grpSpPr>
        <p:grpSp>
          <p:nvGrpSpPr>
            <p:cNvPr id="5" name="Group 264"/>
            <p:cNvGrpSpPr>
              <a:grpSpLocks/>
            </p:cNvGrpSpPr>
            <p:nvPr/>
          </p:nvGrpSpPr>
          <p:grpSpPr bwMode="auto">
            <a:xfrm>
              <a:off x="1599" y="3286"/>
              <a:ext cx="6793" cy="344"/>
              <a:chOff x="1599" y="3286"/>
              <a:chExt cx="6793" cy="344"/>
            </a:xfrm>
          </p:grpSpPr>
          <p:sp>
            <p:nvSpPr>
              <p:cNvPr id="89" name="Freeform 265"/>
              <p:cNvSpPr>
                <a:spLocks/>
              </p:cNvSpPr>
              <p:nvPr/>
            </p:nvSpPr>
            <p:spPr bwMode="auto">
              <a:xfrm>
                <a:off x="1599" y="3286"/>
                <a:ext cx="6793" cy="344"/>
              </a:xfrm>
              <a:custGeom>
                <a:avLst/>
                <a:gdLst>
                  <a:gd name="T0" fmla="+- 0 1599 1599"/>
                  <a:gd name="T1" fmla="*/ T0 w 6793"/>
                  <a:gd name="T2" fmla="+- 0 3629 3286"/>
                  <a:gd name="T3" fmla="*/ 3629 h 344"/>
                  <a:gd name="T4" fmla="+- 0 8392 1599"/>
                  <a:gd name="T5" fmla="*/ T4 w 6793"/>
                  <a:gd name="T6" fmla="+- 0 3629 3286"/>
                  <a:gd name="T7" fmla="*/ 3629 h 344"/>
                  <a:gd name="T8" fmla="+- 0 8392 1599"/>
                  <a:gd name="T9" fmla="*/ T8 w 6793"/>
                  <a:gd name="T10" fmla="+- 0 3286 3286"/>
                  <a:gd name="T11" fmla="*/ 3286 h 344"/>
                  <a:gd name="T12" fmla="+- 0 1599 1599"/>
                  <a:gd name="T13" fmla="*/ T12 w 6793"/>
                  <a:gd name="T14" fmla="+- 0 3286 3286"/>
                  <a:gd name="T15" fmla="*/ 3286 h 344"/>
                  <a:gd name="T16" fmla="+- 0 1599 1599"/>
                  <a:gd name="T17" fmla="*/ T16 w 6793"/>
                  <a:gd name="T18" fmla="+- 0 3629 3286"/>
                  <a:gd name="T19" fmla="*/ 3629 h 3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6793" h="344">
                    <a:moveTo>
                      <a:pt x="0" y="343"/>
                    </a:moveTo>
                    <a:lnTo>
                      <a:pt x="6793" y="343"/>
                    </a:lnTo>
                    <a:lnTo>
                      <a:pt x="6793" y="0"/>
                    </a:lnTo>
                    <a:lnTo>
                      <a:pt x="0" y="0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r>
                  <a:rPr lang="fr-FR" dirty="0">
                    <a:solidFill>
                      <a:prstClr val="black"/>
                    </a:solidFill>
                  </a:rPr>
                  <a:t>                8H 30 à 10H 30</a:t>
                </a:r>
              </a:p>
            </p:txBody>
          </p:sp>
        </p:grpSp>
        <p:grpSp>
          <p:nvGrpSpPr>
            <p:cNvPr id="6" name="Group 266"/>
            <p:cNvGrpSpPr>
              <a:grpSpLocks/>
            </p:cNvGrpSpPr>
            <p:nvPr/>
          </p:nvGrpSpPr>
          <p:grpSpPr bwMode="auto">
            <a:xfrm>
              <a:off x="8389" y="3286"/>
              <a:ext cx="226" cy="344"/>
              <a:chOff x="8389" y="3286"/>
              <a:chExt cx="226" cy="344"/>
            </a:xfrm>
          </p:grpSpPr>
          <p:sp>
            <p:nvSpPr>
              <p:cNvPr id="88" name="Freeform 267"/>
              <p:cNvSpPr>
                <a:spLocks/>
              </p:cNvSpPr>
              <p:nvPr/>
            </p:nvSpPr>
            <p:spPr bwMode="auto">
              <a:xfrm>
                <a:off x="8389" y="3286"/>
                <a:ext cx="226" cy="344"/>
              </a:xfrm>
              <a:custGeom>
                <a:avLst/>
                <a:gdLst>
                  <a:gd name="T0" fmla="+- 0 8389 8389"/>
                  <a:gd name="T1" fmla="*/ T0 w 226"/>
                  <a:gd name="T2" fmla="+- 0 3629 3286"/>
                  <a:gd name="T3" fmla="*/ 3629 h 344"/>
                  <a:gd name="T4" fmla="+- 0 8615 8389"/>
                  <a:gd name="T5" fmla="*/ T4 w 226"/>
                  <a:gd name="T6" fmla="+- 0 3629 3286"/>
                  <a:gd name="T7" fmla="*/ 3629 h 344"/>
                  <a:gd name="T8" fmla="+- 0 8615 8389"/>
                  <a:gd name="T9" fmla="*/ T8 w 226"/>
                  <a:gd name="T10" fmla="+- 0 3286 3286"/>
                  <a:gd name="T11" fmla="*/ 3286 h 344"/>
                  <a:gd name="T12" fmla="+- 0 8389 8389"/>
                  <a:gd name="T13" fmla="*/ T12 w 226"/>
                  <a:gd name="T14" fmla="+- 0 3286 3286"/>
                  <a:gd name="T15" fmla="*/ 3286 h 344"/>
                  <a:gd name="T16" fmla="+- 0 8389 8389"/>
                  <a:gd name="T17" fmla="*/ T16 w 226"/>
                  <a:gd name="T18" fmla="+- 0 3629 3286"/>
                  <a:gd name="T19" fmla="*/ 3629 h 3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344">
                    <a:moveTo>
                      <a:pt x="0" y="343"/>
                    </a:moveTo>
                    <a:lnTo>
                      <a:pt x="226" y="343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68"/>
            <p:cNvGrpSpPr>
              <a:grpSpLocks/>
            </p:cNvGrpSpPr>
            <p:nvPr/>
          </p:nvGrpSpPr>
          <p:grpSpPr bwMode="auto">
            <a:xfrm>
              <a:off x="8613" y="3286"/>
              <a:ext cx="6635" cy="344"/>
              <a:chOff x="8613" y="3286"/>
              <a:chExt cx="6635" cy="344"/>
            </a:xfrm>
          </p:grpSpPr>
          <p:sp>
            <p:nvSpPr>
              <p:cNvPr id="87" name="Freeform 269"/>
              <p:cNvSpPr>
                <a:spLocks/>
              </p:cNvSpPr>
              <p:nvPr/>
            </p:nvSpPr>
            <p:spPr bwMode="auto">
              <a:xfrm>
                <a:off x="8613" y="3286"/>
                <a:ext cx="6635" cy="344"/>
              </a:xfrm>
              <a:custGeom>
                <a:avLst/>
                <a:gdLst>
                  <a:gd name="T0" fmla="+- 0 8613 8613"/>
                  <a:gd name="T1" fmla="*/ T0 w 6635"/>
                  <a:gd name="T2" fmla="+- 0 3629 3286"/>
                  <a:gd name="T3" fmla="*/ 3629 h 344"/>
                  <a:gd name="T4" fmla="+- 0 15247 8613"/>
                  <a:gd name="T5" fmla="*/ T4 w 6635"/>
                  <a:gd name="T6" fmla="+- 0 3629 3286"/>
                  <a:gd name="T7" fmla="*/ 3629 h 344"/>
                  <a:gd name="T8" fmla="+- 0 15247 8613"/>
                  <a:gd name="T9" fmla="*/ T8 w 6635"/>
                  <a:gd name="T10" fmla="+- 0 3286 3286"/>
                  <a:gd name="T11" fmla="*/ 3286 h 344"/>
                  <a:gd name="T12" fmla="+- 0 8613 8613"/>
                  <a:gd name="T13" fmla="*/ T12 w 6635"/>
                  <a:gd name="T14" fmla="+- 0 3286 3286"/>
                  <a:gd name="T15" fmla="*/ 3286 h 344"/>
                  <a:gd name="T16" fmla="+- 0 8613 8613"/>
                  <a:gd name="T17" fmla="*/ T16 w 6635"/>
                  <a:gd name="T18" fmla="+- 0 3629 3286"/>
                  <a:gd name="T19" fmla="*/ 3629 h 3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6635" h="344">
                    <a:moveTo>
                      <a:pt x="0" y="343"/>
                    </a:moveTo>
                    <a:lnTo>
                      <a:pt x="6634" y="343"/>
                    </a:lnTo>
                    <a:lnTo>
                      <a:pt x="6634" y="0"/>
                    </a:lnTo>
                    <a:lnTo>
                      <a:pt x="0" y="0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r>
                  <a:rPr lang="fr-FR" dirty="0">
                    <a:solidFill>
                      <a:prstClr val="black"/>
                    </a:solidFill>
                  </a:rPr>
                  <a:t>             14H à 16H                                     16H 15 à 18H 15</a:t>
                </a:r>
              </a:p>
            </p:txBody>
          </p:sp>
        </p:grpSp>
        <p:grpSp>
          <p:nvGrpSpPr>
            <p:cNvPr id="8" name="Group 270"/>
            <p:cNvGrpSpPr>
              <a:grpSpLocks/>
            </p:cNvGrpSpPr>
            <p:nvPr/>
          </p:nvGrpSpPr>
          <p:grpSpPr bwMode="auto">
            <a:xfrm>
              <a:off x="1599" y="3627"/>
              <a:ext cx="512" cy="978"/>
              <a:chOff x="1599" y="3627"/>
              <a:chExt cx="512" cy="978"/>
            </a:xfrm>
          </p:grpSpPr>
          <p:sp>
            <p:nvSpPr>
              <p:cNvPr id="86" name="Freeform 271"/>
              <p:cNvSpPr>
                <a:spLocks/>
              </p:cNvSpPr>
              <p:nvPr/>
            </p:nvSpPr>
            <p:spPr bwMode="auto">
              <a:xfrm>
                <a:off x="1599" y="3627"/>
                <a:ext cx="512" cy="978"/>
              </a:xfrm>
              <a:custGeom>
                <a:avLst/>
                <a:gdLst>
                  <a:gd name="T0" fmla="+- 0 1599 1599"/>
                  <a:gd name="T1" fmla="*/ T0 w 512"/>
                  <a:gd name="T2" fmla="+- 0 4604 3627"/>
                  <a:gd name="T3" fmla="*/ 4604 h 978"/>
                  <a:gd name="T4" fmla="+- 0 2110 1599"/>
                  <a:gd name="T5" fmla="*/ T4 w 512"/>
                  <a:gd name="T6" fmla="+- 0 4604 3627"/>
                  <a:gd name="T7" fmla="*/ 4604 h 978"/>
                  <a:gd name="T8" fmla="+- 0 2110 1599"/>
                  <a:gd name="T9" fmla="*/ T8 w 512"/>
                  <a:gd name="T10" fmla="+- 0 3627 3627"/>
                  <a:gd name="T11" fmla="*/ 3627 h 978"/>
                  <a:gd name="T12" fmla="+- 0 1599 1599"/>
                  <a:gd name="T13" fmla="*/ T12 w 512"/>
                  <a:gd name="T14" fmla="+- 0 3627 3627"/>
                  <a:gd name="T15" fmla="*/ 3627 h 978"/>
                  <a:gd name="T16" fmla="+- 0 1599 1599"/>
                  <a:gd name="T17" fmla="*/ T16 w 512"/>
                  <a:gd name="T18" fmla="+- 0 4604 3627"/>
                  <a:gd name="T19" fmla="*/ 4604 h 97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978">
                    <a:moveTo>
                      <a:pt x="0" y="977"/>
                    </a:moveTo>
                    <a:lnTo>
                      <a:pt x="511" y="977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977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274"/>
            <p:cNvGrpSpPr>
              <a:grpSpLocks/>
            </p:cNvGrpSpPr>
            <p:nvPr/>
          </p:nvGrpSpPr>
          <p:grpSpPr bwMode="auto">
            <a:xfrm>
              <a:off x="8389" y="3627"/>
              <a:ext cx="226" cy="978"/>
              <a:chOff x="8389" y="3627"/>
              <a:chExt cx="226" cy="978"/>
            </a:xfrm>
          </p:grpSpPr>
          <p:sp>
            <p:nvSpPr>
              <p:cNvPr id="84" name="Freeform 275"/>
              <p:cNvSpPr>
                <a:spLocks/>
              </p:cNvSpPr>
              <p:nvPr/>
            </p:nvSpPr>
            <p:spPr bwMode="auto">
              <a:xfrm>
                <a:off x="8389" y="3627"/>
                <a:ext cx="226" cy="978"/>
              </a:xfrm>
              <a:custGeom>
                <a:avLst/>
                <a:gdLst>
                  <a:gd name="T0" fmla="+- 0 8389 8389"/>
                  <a:gd name="T1" fmla="*/ T0 w 226"/>
                  <a:gd name="T2" fmla="+- 0 4604 3627"/>
                  <a:gd name="T3" fmla="*/ 4604 h 978"/>
                  <a:gd name="T4" fmla="+- 0 8615 8389"/>
                  <a:gd name="T5" fmla="*/ T4 w 226"/>
                  <a:gd name="T6" fmla="+- 0 4604 3627"/>
                  <a:gd name="T7" fmla="*/ 4604 h 978"/>
                  <a:gd name="T8" fmla="+- 0 8615 8389"/>
                  <a:gd name="T9" fmla="*/ T8 w 226"/>
                  <a:gd name="T10" fmla="+- 0 3627 3627"/>
                  <a:gd name="T11" fmla="*/ 3627 h 978"/>
                  <a:gd name="T12" fmla="+- 0 8389 8389"/>
                  <a:gd name="T13" fmla="*/ T12 w 226"/>
                  <a:gd name="T14" fmla="+- 0 3627 3627"/>
                  <a:gd name="T15" fmla="*/ 3627 h 978"/>
                  <a:gd name="T16" fmla="+- 0 8389 8389"/>
                  <a:gd name="T17" fmla="*/ T16 w 226"/>
                  <a:gd name="T18" fmla="+- 0 4604 3627"/>
                  <a:gd name="T19" fmla="*/ 4604 h 97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978">
                    <a:moveTo>
                      <a:pt x="0" y="977"/>
                    </a:moveTo>
                    <a:lnTo>
                      <a:pt x="226" y="977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97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 276"/>
            <p:cNvGrpSpPr>
              <a:grpSpLocks/>
            </p:cNvGrpSpPr>
            <p:nvPr/>
          </p:nvGrpSpPr>
          <p:grpSpPr bwMode="auto">
            <a:xfrm>
              <a:off x="1599" y="4602"/>
              <a:ext cx="512" cy="1052"/>
              <a:chOff x="1599" y="4602"/>
              <a:chExt cx="512" cy="1052"/>
            </a:xfrm>
          </p:grpSpPr>
          <p:sp>
            <p:nvSpPr>
              <p:cNvPr id="83" name="Freeform 277"/>
              <p:cNvSpPr>
                <a:spLocks/>
              </p:cNvSpPr>
              <p:nvPr/>
            </p:nvSpPr>
            <p:spPr bwMode="auto">
              <a:xfrm>
                <a:off x="1599" y="4602"/>
                <a:ext cx="512" cy="1052"/>
              </a:xfrm>
              <a:custGeom>
                <a:avLst/>
                <a:gdLst>
                  <a:gd name="T0" fmla="+- 0 1599 1599"/>
                  <a:gd name="T1" fmla="*/ T0 w 512"/>
                  <a:gd name="T2" fmla="+- 0 5653 4602"/>
                  <a:gd name="T3" fmla="*/ 5653 h 1052"/>
                  <a:gd name="T4" fmla="+- 0 2110 1599"/>
                  <a:gd name="T5" fmla="*/ T4 w 512"/>
                  <a:gd name="T6" fmla="+- 0 5653 4602"/>
                  <a:gd name="T7" fmla="*/ 5653 h 1052"/>
                  <a:gd name="T8" fmla="+- 0 2110 1599"/>
                  <a:gd name="T9" fmla="*/ T8 w 512"/>
                  <a:gd name="T10" fmla="+- 0 4602 4602"/>
                  <a:gd name="T11" fmla="*/ 4602 h 1052"/>
                  <a:gd name="T12" fmla="+- 0 1599 1599"/>
                  <a:gd name="T13" fmla="*/ T12 w 512"/>
                  <a:gd name="T14" fmla="+- 0 4602 4602"/>
                  <a:gd name="T15" fmla="*/ 4602 h 1052"/>
                  <a:gd name="T16" fmla="+- 0 1599 1599"/>
                  <a:gd name="T17" fmla="*/ T16 w 512"/>
                  <a:gd name="T18" fmla="+- 0 5653 4602"/>
                  <a:gd name="T19" fmla="*/ 5653 h 105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1052">
                    <a:moveTo>
                      <a:pt x="0" y="1051"/>
                    </a:moveTo>
                    <a:lnTo>
                      <a:pt x="511" y="1051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1051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" name="Group 278"/>
            <p:cNvGrpSpPr>
              <a:grpSpLocks/>
            </p:cNvGrpSpPr>
            <p:nvPr/>
          </p:nvGrpSpPr>
          <p:grpSpPr bwMode="auto">
            <a:xfrm>
              <a:off x="8389" y="4602"/>
              <a:ext cx="226" cy="1052"/>
              <a:chOff x="8389" y="4602"/>
              <a:chExt cx="226" cy="1052"/>
            </a:xfrm>
          </p:grpSpPr>
          <p:sp>
            <p:nvSpPr>
              <p:cNvPr id="82" name="Freeform 279"/>
              <p:cNvSpPr>
                <a:spLocks/>
              </p:cNvSpPr>
              <p:nvPr/>
            </p:nvSpPr>
            <p:spPr bwMode="auto">
              <a:xfrm>
                <a:off x="8389" y="4602"/>
                <a:ext cx="226" cy="1052"/>
              </a:xfrm>
              <a:custGeom>
                <a:avLst/>
                <a:gdLst>
                  <a:gd name="T0" fmla="+- 0 8389 8389"/>
                  <a:gd name="T1" fmla="*/ T0 w 226"/>
                  <a:gd name="T2" fmla="+- 0 5653 4602"/>
                  <a:gd name="T3" fmla="*/ 5653 h 1052"/>
                  <a:gd name="T4" fmla="+- 0 8615 8389"/>
                  <a:gd name="T5" fmla="*/ T4 w 226"/>
                  <a:gd name="T6" fmla="+- 0 5653 4602"/>
                  <a:gd name="T7" fmla="*/ 5653 h 1052"/>
                  <a:gd name="T8" fmla="+- 0 8615 8389"/>
                  <a:gd name="T9" fmla="*/ T8 w 226"/>
                  <a:gd name="T10" fmla="+- 0 4602 4602"/>
                  <a:gd name="T11" fmla="*/ 4602 h 1052"/>
                  <a:gd name="T12" fmla="+- 0 8389 8389"/>
                  <a:gd name="T13" fmla="*/ T12 w 226"/>
                  <a:gd name="T14" fmla="+- 0 4602 4602"/>
                  <a:gd name="T15" fmla="*/ 4602 h 1052"/>
                  <a:gd name="T16" fmla="+- 0 8389 8389"/>
                  <a:gd name="T17" fmla="*/ T16 w 226"/>
                  <a:gd name="T18" fmla="+- 0 5653 4602"/>
                  <a:gd name="T19" fmla="*/ 5653 h 105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1052">
                    <a:moveTo>
                      <a:pt x="0" y="1051"/>
                    </a:moveTo>
                    <a:lnTo>
                      <a:pt x="226" y="1051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105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" name="Group 282"/>
            <p:cNvGrpSpPr>
              <a:grpSpLocks/>
            </p:cNvGrpSpPr>
            <p:nvPr/>
          </p:nvGrpSpPr>
          <p:grpSpPr bwMode="auto">
            <a:xfrm>
              <a:off x="1599" y="5651"/>
              <a:ext cx="512" cy="1201"/>
              <a:chOff x="1599" y="5651"/>
              <a:chExt cx="512" cy="1201"/>
            </a:xfrm>
          </p:grpSpPr>
          <p:sp>
            <p:nvSpPr>
              <p:cNvPr id="80" name="Freeform 283"/>
              <p:cNvSpPr>
                <a:spLocks/>
              </p:cNvSpPr>
              <p:nvPr/>
            </p:nvSpPr>
            <p:spPr bwMode="auto">
              <a:xfrm>
                <a:off x="1599" y="5651"/>
                <a:ext cx="512" cy="1201"/>
              </a:xfrm>
              <a:custGeom>
                <a:avLst/>
                <a:gdLst>
                  <a:gd name="T0" fmla="+- 0 1599 1599"/>
                  <a:gd name="T1" fmla="*/ T0 w 512"/>
                  <a:gd name="T2" fmla="+- 0 6851 5651"/>
                  <a:gd name="T3" fmla="*/ 6851 h 1201"/>
                  <a:gd name="T4" fmla="+- 0 2110 1599"/>
                  <a:gd name="T5" fmla="*/ T4 w 512"/>
                  <a:gd name="T6" fmla="+- 0 6851 5651"/>
                  <a:gd name="T7" fmla="*/ 6851 h 1201"/>
                  <a:gd name="T8" fmla="+- 0 2110 1599"/>
                  <a:gd name="T9" fmla="*/ T8 w 512"/>
                  <a:gd name="T10" fmla="+- 0 5651 5651"/>
                  <a:gd name="T11" fmla="*/ 5651 h 1201"/>
                  <a:gd name="T12" fmla="+- 0 1599 1599"/>
                  <a:gd name="T13" fmla="*/ T12 w 512"/>
                  <a:gd name="T14" fmla="+- 0 5651 5651"/>
                  <a:gd name="T15" fmla="*/ 5651 h 1201"/>
                  <a:gd name="T16" fmla="+- 0 1599 1599"/>
                  <a:gd name="T17" fmla="*/ T16 w 512"/>
                  <a:gd name="T18" fmla="+- 0 6851 5651"/>
                  <a:gd name="T19" fmla="*/ 6851 h 120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1201">
                    <a:moveTo>
                      <a:pt x="0" y="1200"/>
                    </a:moveTo>
                    <a:lnTo>
                      <a:pt x="511" y="1200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1200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6" name="Group 286"/>
            <p:cNvGrpSpPr>
              <a:grpSpLocks/>
            </p:cNvGrpSpPr>
            <p:nvPr/>
          </p:nvGrpSpPr>
          <p:grpSpPr bwMode="auto">
            <a:xfrm>
              <a:off x="8389" y="5651"/>
              <a:ext cx="226" cy="1201"/>
              <a:chOff x="8389" y="5651"/>
              <a:chExt cx="226" cy="1201"/>
            </a:xfrm>
          </p:grpSpPr>
          <p:sp>
            <p:nvSpPr>
              <p:cNvPr id="78" name="Freeform 287"/>
              <p:cNvSpPr>
                <a:spLocks/>
              </p:cNvSpPr>
              <p:nvPr/>
            </p:nvSpPr>
            <p:spPr bwMode="auto">
              <a:xfrm>
                <a:off x="8389" y="5651"/>
                <a:ext cx="226" cy="1201"/>
              </a:xfrm>
              <a:custGeom>
                <a:avLst/>
                <a:gdLst>
                  <a:gd name="T0" fmla="+- 0 8389 8389"/>
                  <a:gd name="T1" fmla="*/ T0 w 226"/>
                  <a:gd name="T2" fmla="+- 0 6851 5651"/>
                  <a:gd name="T3" fmla="*/ 6851 h 1201"/>
                  <a:gd name="T4" fmla="+- 0 8615 8389"/>
                  <a:gd name="T5" fmla="*/ T4 w 226"/>
                  <a:gd name="T6" fmla="+- 0 6851 5651"/>
                  <a:gd name="T7" fmla="*/ 6851 h 1201"/>
                  <a:gd name="T8" fmla="+- 0 8615 8389"/>
                  <a:gd name="T9" fmla="*/ T8 w 226"/>
                  <a:gd name="T10" fmla="+- 0 5651 5651"/>
                  <a:gd name="T11" fmla="*/ 5651 h 1201"/>
                  <a:gd name="T12" fmla="+- 0 8389 8389"/>
                  <a:gd name="T13" fmla="*/ T12 w 226"/>
                  <a:gd name="T14" fmla="+- 0 5651 5651"/>
                  <a:gd name="T15" fmla="*/ 5651 h 1201"/>
                  <a:gd name="T16" fmla="+- 0 8389 8389"/>
                  <a:gd name="T17" fmla="*/ T16 w 226"/>
                  <a:gd name="T18" fmla="+- 0 6851 5651"/>
                  <a:gd name="T19" fmla="*/ 6851 h 120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1201">
                    <a:moveTo>
                      <a:pt x="0" y="1200"/>
                    </a:moveTo>
                    <a:lnTo>
                      <a:pt x="226" y="1200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120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7" name="Group 288"/>
            <p:cNvGrpSpPr>
              <a:grpSpLocks/>
            </p:cNvGrpSpPr>
            <p:nvPr/>
          </p:nvGrpSpPr>
          <p:grpSpPr bwMode="auto">
            <a:xfrm>
              <a:off x="8613" y="5651"/>
              <a:ext cx="3270" cy="1201"/>
              <a:chOff x="8613" y="5651"/>
              <a:chExt cx="3270" cy="1201"/>
            </a:xfrm>
          </p:grpSpPr>
          <p:sp>
            <p:nvSpPr>
              <p:cNvPr id="77" name="Freeform 289"/>
              <p:cNvSpPr>
                <a:spLocks/>
              </p:cNvSpPr>
              <p:nvPr/>
            </p:nvSpPr>
            <p:spPr bwMode="auto">
              <a:xfrm>
                <a:off x="8613" y="5651"/>
                <a:ext cx="3270" cy="1201"/>
              </a:xfrm>
              <a:custGeom>
                <a:avLst/>
                <a:gdLst>
                  <a:gd name="T0" fmla="+- 0 8613 8613"/>
                  <a:gd name="T1" fmla="*/ T0 w 3270"/>
                  <a:gd name="T2" fmla="+- 0 6851 5651"/>
                  <a:gd name="T3" fmla="*/ 6851 h 1201"/>
                  <a:gd name="T4" fmla="+- 0 11882 8613"/>
                  <a:gd name="T5" fmla="*/ T4 w 3270"/>
                  <a:gd name="T6" fmla="+- 0 6851 5651"/>
                  <a:gd name="T7" fmla="*/ 6851 h 1201"/>
                  <a:gd name="T8" fmla="+- 0 11882 8613"/>
                  <a:gd name="T9" fmla="*/ T8 w 3270"/>
                  <a:gd name="T10" fmla="+- 0 5651 5651"/>
                  <a:gd name="T11" fmla="*/ 5651 h 1201"/>
                  <a:gd name="T12" fmla="+- 0 8613 8613"/>
                  <a:gd name="T13" fmla="*/ T12 w 3270"/>
                  <a:gd name="T14" fmla="+- 0 5651 5651"/>
                  <a:gd name="T15" fmla="*/ 5651 h 1201"/>
                  <a:gd name="T16" fmla="+- 0 8613 8613"/>
                  <a:gd name="T17" fmla="*/ T16 w 3270"/>
                  <a:gd name="T18" fmla="+- 0 6851 5651"/>
                  <a:gd name="T19" fmla="*/ 6851 h 120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270" h="1201">
                    <a:moveTo>
                      <a:pt x="0" y="1200"/>
                    </a:moveTo>
                    <a:lnTo>
                      <a:pt x="3269" y="1200"/>
                    </a:lnTo>
                    <a:lnTo>
                      <a:pt x="3269" y="0"/>
                    </a:lnTo>
                    <a:lnTo>
                      <a:pt x="0" y="0"/>
                    </a:lnTo>
                    <a:lnTo>
                      <a:pt x="0" y="120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" name="Group 290"/>
            <p:cNvGrpSpPr>
              <a:grpSpLocks/>
            </p:cNvGrpSpPr>
            <p:nvPr/>
          </p:nvGrpSpPr>
          <p:grpSpPr bwMode="auto">
            <a:xfrm>
              <a:off x="1599" y="6849"/>
              <a:ext cx="512" cy="1001"/>
              <a:chOff x="1599" y="6849"/>
              <a:chExt cx="512" cy="1001"/>
            </a:xfrm>
          </p:grpSpPr>
          <p:sp>
            <p:nvSpPr>
              <p:cNvPr id="76" name="Freeform 291"/>
              <p:cNvSpPr>
                <a:spLocks/>
              </p:cNvSpPr>
              <p:nvPr/>
            </p:nvSpPr>
            <p:spPr bwMode="auto">
              <a:xfrm>
                <a:off x="1599" y="6849"/>
                <a:ext cx="512" cy="1001"/>
              </a:xfrm>
              <a:custGeom>
                <a:avLst/>
                <a:gdLst>
                  <a:gd name="T0" fmla="+- 0 1599 1599"/>
                  <a:gd name="T1" fmla="*/ T0 w 512"/>
                  <a:gd name="T2" fmla="+- 0 7849 6849"/>
                  <a:gd name="T3" fmla="*/ 7849 h 1001"/>
                  <a:gd name="T4" fmla="+- 0 2110 1599"/>
                  <a:gd name="T5" fmla="*/ T4 w 512"/>
                  <a:gd name="T6" fmla="+- 0 7849 6849"/>
                  <a:gd name="T7" fmla="*/ 7849 h 1001"/>
                  <a:gd name="T8" fmla="+- 0 2110 1599"/>
                  <a:gd name="T9" fmla="*/ T8 w 512"/>
                  <a:gd name="T10" fmla="+- 0 6849 6849"/>
                  <a:gd name="T11" fmla="*/ 6849 h 1001"/>
                  <a:gd name="T12" fmla="+- 0 1599 1599"/>
                  <a:gd name="T13" fmla="*/ T12 w 512"/>
                  <a:gd name="T14" fmla="+- 0 6849 6849"/>
                  <a:gd name="T15" fmla="*/ 6849 h 1001"/>
                  <a:gd name="T16" fmla="+- 0 1599 1599"/>
                  <a:gd name="T17" fmla="*/ T16 w 512"/>
                  <a:gd name="T18" fmla="+- 0 7849 6849"/>
                  <a:gd name="T19" fmla="*/ 7849 h 100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1001">
                    <a:moveTo>
                      <a:pt x="0" y="1000"/>
                    </a:moveTo>
                    <a:lnTo>
                      <a:pt x="511" y="1000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1000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9" name="Group 292"/>
            <p:cNvGrpSpPr>
              <a:grpSpLocks/>
            </p:cNvGrpSpPr>
            <p:nvPr/>
          </p:nvGrpSpPr>
          <p:grpSpPr bwMode="auto">
            <a:xfrm>
              <a:off x="8389" y="6849"/>
              <a:ext cx="226" cy="1001"/>
              <a:chOff x="8389" y="6849"/>
              <a:chExt cx="226" cy="1001"/>
            </a:xfrm>
          </p:grpSpPr>
          <p:sp>
            <p:nvSpPr>
              <p:cNvPr id="75" name="Freeform 293"/>
              <p:cNvSpPr>
                <a:spLocks/>
              </p:cNvSpPr>
              <p:nvPr/>
            </p:nvSpPr>
            <p:spPr bwMode="auto">
              <a:xfrm>
                <a:off x="8389" y="6849"/>
                <a:ext cx="226" cy="1001"/>
              </a:xfrm>
              <a:custGeom>
                <a:avLst/>
                <a:gdLst>
                  <a:gd name="T0" fmla="+- 0 8389 8389"/>
                  <a:gd name="T1" fmla="*/ T0 w 226"/>
                  <a:gd name="T2" fmla="+- 0 7849 6849"/>
                  <a:gd name="T3" fmla="*/ 7849 h 1001"/>
                  <a:gd name="T4" fmla="+- 0 8615 8389"/>
                  <a:gd name="T5" fmla="*/ T4 w 226"/>
                  <a:gd name="T6" fmla="+- 0 7849 6849"/>
                  <a:gd name="T7" fmla="*/ 7849 h 1001"/>
                  <a:gd name="T8" fmla="+- 0 8615 8389"/>
                  <a:gd name="T9" fmla="*/ T8 w 226"/>
                  <a:gd name="T10" fmla="+- 0 6849 6849"/>
                  <a:gd name="T11" fmla="*/ 6849 h 1001"/>
                  <a:gd name="T12" fmla="+- 0 8389 8389"/>
                  <a:gd name="T13" fmla="*/ T12 w 226"/>
                  <a:gd name="T14" fmla="+- 0 6849 6849"/>
                  <a:gd name="T15" fmla="*/ 6849 h 1001"/>
                  <a:gd name="T16" fmla="+- 0 8389 8389"/>
                  <a:gd name="T17" fmla="*/ T16 w 226"/>
                  <a:gd name="T18" fmla="+- 0 7849 6849"/>
                  <a:gd name="T19" fmla="*/ 7849 h 100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1001">
                    <a:moveTo>
                      <a:pt x="0" y="1000"/>
                    </a:moveTo>
                    <a:lnTo>
                      <a:pt x="226" y="1000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100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Group 296"/>
            <p:cNvGrpSpPr>
              <a:grpSpLocks/>
            </p:cNvGrpSpPr>
            <p:nvPr/>
          </p:nvGrpSpPr>
          <p:grpSpPr bwMode="auto">
            <a:xfrm>
              <a:off x="1599" y="7847"/>
              <a:ext cx="512" cy="1215"/>
              <a:chOff x="1599" y="7847"/>
              <a:chExt cx="512" cy="1215"/>
            </a:xfrm>
          </p:grpSpPr>
          <p:sp>
            <p:nvSpPr>
              <p:cNvPr id="73" name="Freeform 297"/>
              <p:cNvSpPr>
                <a:spLocks/>
              </p:cNvSpPr>
              <p:nvPr/>
            </p:nvSpPr>
            <p:spPr bwMode="auto">
              <a:xfrm>
                <a:off x="1599" y="7847"/>
                <a:ext cx="512" cy="1215"/>
              </a:xfrm>
              <a:custGeom>
                <a:avLst/>
                <a:gdLst>
                  <a:gd name="T0" fmla="+- 0 1599 1599"/>
                  <a:gd name="T1" fmla="*/ T0 w 512"/>
                  <a:gd name="T2" fmla="+- 0 9062 7847"/>
                  <a:gd name="T3" fmla="*/ 9062 h 1215"/>
                  <a:gd name="T4" fmla="+- 0 2110 1599"/>
                  <a:gd name="T5" fmla="*/ T4 w 512"/>
                  <a:gd name="T6" fmla="+- 0 9062 7847"/>
                  <a:gd name="T7" fmla="*/ 9062 h 1215"/>
                  <a:gd name="T8" fmla="+- 0 2110 1599"/>
                  <a:gd name="T9" fmla="*/ T8 w 512"/>
                  <a:gd name="T10" fmla="+- 0 7847 7847"/>
                  <a:gd name="T11" fmla="*/ 7847 h 1215"/>
                  <a:gd name="T12" fmla="+- 0 1599 1599"/>
                  <a:gd name="T13" fmla="*/ T12 w 512"/>
                  <a:gd name="T14" fmla="+- 0 7847 7847"/>
                  <a:gd name="T15" fmla="*/ 7847 h 1215"/>
                  <a:gd name="T16" fmla="+- 0 1599 1599"/>
                  <a:gd name="T17" fmla="*/ T16 w 512"/>
                  <a:gd name="T18" fmla="+- 0 9062 7847"/>
                  <a:gd name="T19" fmla="*/ 9062 h 121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1215">
                    <a:moveTo>
                      <a:pt x="0" y="1215"/>
                    </a:moveTo>
                    <a:lnTo>
                      <a:pt x="511" y="1215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1215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3" name="Group 300"/>
            <p:cNvGrpSpPr>
              <a:grpSpLocks/>
            </p:cNvGrpSpPr>
            <p:nvPr/>
          </p:nvGrpSpPr>
          <p:grpSpPr bwMode="auto">
            <a:xfrm>
              <a:off x="8389" y="7834"/>
              <a:ext cx="218" cy="1228"/>
              <a:chOff x="8389" y="7834"/>
              <a:chExt cx="218" cy="1228"/>
            </a:xfrm>
          </p:grpSpPr>
          <p:sp>
            <p:nvSpPr>
              <p:cNvPr id="71" name="Freeform 301"/>
              <p:cNvSpPr>
                <a:spLocks/>
              </p:cNvSpPr>
              <p:nvPr/>
            </p:nvSpPr>
            <p:spPr bwMode="auto">
              <a:xfrm>
                <a:off x="8389" y="7834"/>
                <a:ext cx="218" cy="1228"/>
              </a:xfrm>
              <a:custGeom>
                <a:avLst/>
                <a:gdLst>
                  <a:gd name="T0" fmla="+- 0 8389 8389"/>
                  <a:gd name="T1" fmla="*/ T0 w 226"/>
                  <a:gd name="T2" fmla="+- 0 9062 7847"/>
                  <a:gd name="T3" fmla="*/ 9062 h 1215"/>
                  <a:gd name="T4" fmla="+- 0 8615 8389"/>
                  <a:gd name="T5" fmla="*/ T4 w 226"/>
                  <a:gd name="T6" fmla="+- 0 9062 7847"/>
                  <a:gd name="T7" fmla="*/ 9062 h 1215"/>
                  <a:gd name="T8" fmla="+- 0 8615 8389"/>
                  <a:gd name="T9" fmla="*/ T8 w 226"/>
                  <a:gd name="T10" fmla="+- 0 7847 7847"/>
                  <a:gd name="T11" fmla="*/ 7847 h 1215"/>
                  <a:gd name="T12" fmla="+- 0 8389 8389"/>
                  <a:gd name="T13" fmla="*/ T12 w 226"/>
                  <a:gd name="T14" fmla="+- 0 7847 7847"/>
                  <a:gd name="T15" fmla="*/ 7847 h 1215"/>
                  <a:gd name="T16" fmla="+- 0 8389 8389"/>
                  <a:gd name="T17" fmla="*/ T16 w 226"/>
                  <a:gd name="T18" fmla="+- 0 9062 7847"/>
                  <a:gd name="T19" fmla="*/ 9062 h 121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1215">
                    <a:moveTo>
                      <a:pt x="0" y="1215"/>
                    </a:moveTo>
                    <a:lnTo>
                      <a:pt x="226" y="1215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12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" name="Group 302"/>
            <p:cNvGrpSpPr>
              <a:grpSpLocks/>
            </p:cNvGrpSpPr>
            <p:nvPr/>
          </p:nvGrpSpPr>
          <p:grpSpPr bwMode="auto">
            <a:xfrm>
              <a:off x="1599" y="9060"/>
              <a:ext cx="512" cy="1064"/>
              <a:chOff x="1599" y="9060"/>
              <a:chExt cx="512" cy="1064"/>
            </a:xfrm>
          </p:grpSpPr>
          <p:sp>
            <p:nvSpPr>
              <p:cNvPr id="70" name="Freeform 303"/>
              <p:cNvSpPr>
                <a:spLocks/>
              </p:cNvSpPr>
              <p:nvPr/>
            </p:nvSpPr>
            <p:spPr bwMode="auto">
              <a:xfrm>
                <a:off x="1599" y="9060"/>
                <a:ext cx="512" cy="1064"/>
              </a:xfrm>
              <a:custGeom>
                <a:avLst/>
                <a:gdLst>
                  <a:gd name="T0" fmla="+- 0 1599 1599"/>
                  <a:gd name="T1" fmla="*/ T0 w 512"/>
                  <a:gd name="T2" fmla="+- 0 10123 9060"/>
                  <a:gd name="T3" fmla="*/ 10123 h 1064"/>
                  <a:gd name="T4" fmla="+- 0 2110 1599"/>
                  <a:gd name="T5" fmla="*/ T4 w 512"/>
                  <a:gd name="T6" fmla="+- 0 10123 9060"/>
                  <a:gd name="T7" fmla="*/ 10123 h 1064"/>
                  <a:gd name="T8" fmla="+- 0 2110 1599"/>
                  <a:gd name="T9" fmla="*/ T8 w 512"/>
                  <a:gd name="T10" fmla="+- 0 9060 9060"/>
                  <a:gd name="T11" fmla="*/ 9060 h 1064"/>
                  <a:gd name="T12" fmla="+- 0 1599 1599"/>
                  <a:gd name="T13" fmla="*/ T12 w 512"/>
                  <a:gd name="T14" fmla="+- 0 9060 9060"/>
                  <a:gd name="T15" fmla="*/ 9060 h 1064"/>
                  <a:gd name="T16" fmla="+- 0 1599 1599"/>
                  <a:gd name="T17" fmla="*/ T16 w 512"/>
                  <a:gd name="T18" fmla="+- 0 10123 9060"/>
                  <a:gd name="T19" fmla="*/ 10123 h 106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2" h="1064">
                    <a:moveTo>
                      <a:pt x="0" y="1063"/>
                    </a:moveTo>
                    <a:lnTo>
                      <a:pt x="511" y="1063"/>
                    </a:lnTo>
                    <a:lnTo>
                      <a:pt x="511" y="0"/>
                    </a:lnTo>
                    <a:lnTo>
                      <a:pt x="0" y="0"/>
                    </a:lnTo>
                    <a:lnTo>
                      <a:pt x="0" y="1063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Group 304"/>
            <p:cNvGrpSpPr>
              <a:grpSpLocks/>
            </p:cNvGrpSpPr>
            <p:nvPr/>
          </p:nvGrpSpPr>
          <p:grpSpPr bwMode="auto">
            <a:xfrm>
              <a:off x="8389" y="9060"/>
              <a:ext cx="226" cy="1064"/>
              <a:chOff x="8389" y="9060"/>
              <a:chExt cx="226" cy="1064"/>
            </a:xfrm>
          </p:grpSpPr>
          <p:sp>
            <p:nvSpPr>
              <p:cNvPr id="69" name="Freeform 305"/>
              <p:cNvSpPr>
                <a:spLocks/>
              </p:cNvSpPr>
              <p:nvPr/>
            </p:nvSpPr>
            <p:spPr bwMode="auto">
              <a:xfrm>
                <a:off x="8389" y="9060"/>
                <a:ext cx="226" cy="1064"/>
              </a:xfrm>
              <a:custGeom>
                <a:avLst/>
                <a:gdLst>
                  <a:gd name="T0" fmla="+- 0 8389 8389"/>
                  <a:gd name="T1" fmla="*/ T0 w 226"/>
                  <a:gd name="T2" fmla="+- 0 10123 9060"/>
                  <a:gd name="T3" fmla="*/ 10123 h 1064"/>
                  <a:gd name="T4" fmla="+- 0 8615 8389"/>
                  <a:gd name="T5" fmla="*/ T4 w 226"/>
                  <a:gd name="T6" fmla="+- 0 10123 9060"/>
                  <a:gd name="T7" fmla="*/ 10123 h 1064"/>
                  <a:gd name="T8" fmla="+- 0 8615 8389"/>
                  <a:gd name="T9" fmla="*/ T8 w 226"/>
                  <a:gd name="T10" fmla="+- 0 9060 9060"/>
                  <a:gd name="T11" fmla="*/ 9060 h 1064"/>
                  <a:gd name="T12" fmla="+- 0 8389 8389"/>
                  <a:gd name="T13" fmla="*/ T12 w 226"/>
                  <a:gd name="T14" fmla="+- 0 9060 9060"/>
                  <a:gd name="T15" fmla="*/ 9060 h 1064"/>
                  <a:gd name="T16" fmla="+- 0 8389 8389"/>
                  <a:gd name="T17" fmla="*/ T16 w 226"/>
                  <a:gd name="T18" fmla="+- 0 10123 9060"/>
                  <a:gd name="T19" fmla="*/ 10123 h 106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226" h="1064">
                    <a:moveTo>
                      <a:pt x="0" y="1063"/>
                    </a:moveTo>
                    <a:lnTo>
                      <a:pt x="226" y="1063"/>
                    </a:lnTo>
                    <a:lnTo>
                      <a:pt x="226" y="0"/>
                    </a:lnTo>
                    <a:lnTo>
                      <a:pt x="0" y="0"/>
                    </a:lnTo>
                    <a:lnTo>
                      <a:pt x="0" y="106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" name="Group 306"/>
            <p:cNvGrpSpPr>
              <a:grpSpLocks/>
            </p:cNvGrpSpPr>
            <p:nvPr/>
          </p:nvGrpSpPr>
          <p:grpSpPr bwMode="auto">
            <a:xfrm>
              <a:off x="1590" y="3279"/>
              <a:ext cx="2" cy="6851"/>
              <a:chOff x="1590" y="3279"/>
              <a:chExt cx="2" cy="6851"/>
            </a:xfrm>
          </p:grpSpPr>
          <p:sp>
            <p:nvSpPr>
              <p:cNvPr id="68" name="Freeform 307"/>
              <p:cNvSpPr>
                <a:spLocks/>
              </p:cNvSpPr>
              <p:nvPr/>
            </p:nvSpPr>
            <p:spPr bwMode="auto">
              <a:xfrm>
                <a:off x="1590" y="3279"/>
                <a:ext cx="2" cy="6851"/>
              </a:xfrm>
              <a:custGeom>
                <a:avLst/>
                <a:gdLst>
                  <a:gd name="T0" fmla="+- 0 3279 3279"/>
                  <a:gd name="T1" fmla="*/ 3279 h 6851"/>
                  <a:gd name="T2" fmla="+- 0 10130 3279"/>
                  <a:gd name="T3" fmla="*/ 10130 h 685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51">
                    <a:moveTo>
                      <a:pt x="0" y="0"/>
                    </a:moveTo>
                    <a:lnTo>
                      <a:pt x="0" y="6851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308"/>
            <p:cNvGrpSpPr>
              <a:grpSpLocks/>
            </p:cNvGrpSpPr>
            <p:nvPr/>
          </p:nvGrpSpPr>
          <p:grpSpPr bwMode="auto">
            <a:xfrm>
              <a:off x="2109" y="3296"/>
              <a:ext cx="2" cy="6835"/>
              <a:chOff x="2109" y="3296"/>
              <a:chExt cx="2" cy="6835"/>
            </a:xfrm>
          </p:grpSpPr>
          <p:sp>
            <p:nvSpPr>
              <p:cNvPr id="67" name="Freeform 309"/>
              <p:cNvSpPr>
                <a:spLocks/>
              </p:cNvSpPr>
              <p:nvPr/>
            </p:nvSpPr>
            <p:spPr bwMode="auto">
              <a:xfrm>
                <a:off x="2109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5265" y="3296"/>
              <a:ext cx="2" cy="6835"/>
              <a:chOff x="5265" y="3296"/>
              <a:chExt cx="2" cy="6835"/>
            </a:xfrm>
          </p:grpSpPr>
          <p:sp>
            <p:nvSpPr>
              <p:cNvPr id="66" name="Freeform 311"/>
              <p:cNvSpPr>
                <a:spLocks/>
              </p:cNvSpPr>
              <p:nvPr/>
            </p:nvSpPr>
            <p:spPr bwMode="auto">
              <a:xfrm>
                <a:off x="5265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Group 312"/>
            <p:cNvGrpSpPr>
              <a:grpSpLocks/>
            </p:cNvGrpSpPr>
            <p:nvPr/>
          </p:nvGrpSpPr>
          <p:grpSpPr bwMode="auto">
            <a:xfrm>
              <a:off x="8391" y="3296"/>
              <a:ext cx="2" cy="6835"/>
              <a:chOff x="8391" y="3296"/>
              <a:chExt cx="2" cy="6835"/>
            </a:xfrm>
          </p:grpSpPr>
          <p:sp>
            <p:nvSpPr>
              <p:cNvPr id="65" name="Freeform 313"/>
              <p:cNvSpPr>
                <a:spLocks/>
              </p:cNvSpPr>
              <p:nvPr/>
            </p:nvSpPr>
            <p:spPr bwMode="auto">
              <a:xfrm>
                <a:off x="8391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0" name="Group 314"/>
            <p:cNvGrpSpPr>
              <a:grpSpLocks/>
            </p:cNvGrpSpPr>
            <p:nvPr/>
          </p:nvGrpSpPr>
          <p:grpSpPr bwMode="auto">
            <a:xfrm>
              <a:off x="8614" y="3296"/>
              <a:ext cx="2" cy="6835"/>
              <a:chOff x="8614" y="3296"/>
              <a:chExt cx="2" cy="6835"/>
            </a:xfrm>
          </p:grpSpPr>
          <p:sp>
            <p:nvSpPr>
              <p:cNvPr id="64" name="Freeform 315"/>
              <p:cNvSpPr>
                <a:spLocks/>
              </p:cNvSpPr>
              <p:nvPr/>
            </p:nvSpPr>
            <p:spPr bwMode="auto">
              <a:xfrm>
                <a:off x="8614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1881" y="3296"/>
              <a:ext cx="2" cy="6835"/>
              <a:chOff x="11881" y="3296"/>
              <a:chExt cx="2" cy="6835"/>
            </a:xfrm>
          </p:grpSpPr>
          <p:sp>
            <p:nvSpPr>
              <p:cNvPr id="63" name="Freeform 317"/>
              <p:cNvSpPr>
                <a:spLocks/>
              </p:cNvSpPr>
              <p:nvPr/>
            </p:nvSpPr>
            <p:spPr bwMode="auto">
              <a:xfrm>
                <a:off x="11881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2" name="Group 318"/>
            <p:cNvGrpSpPr>
              <a:grpSpLocks/>
            </p:cNvGrpSpPr>
            <p:nvPr/>
          </p:nvGrpSpPr>
          <p:grpSpPr bwMode="auto">
            <a:xfrm>
              <a:off x="15246" y="3296"/>
              <a:ext cx="2" cy="6835"/>
              <a:chOff x="15246" y="3296"/>
              <a:chExt cx="2" cy="6835"/>
            </a:xfrm>
          </p:grpSpPr>
          <p:sp>
            <p:nvSpPr>
              <p:cNvPr id="62" name="Freeform 319"/>
              <p:cNvSpPr>
                <a:spLocks/>
              </p:cNvSpPr>
              <p:nvPr/>
            </p:nvSpPr>
            <p:spPr bwMode="auto">
              <a:xfrm>
                <a:off x="15246" y="3296"/>
                <a:ext cx="2" cy="6835"/>
              </a:xfrm>
              <a:custGeom>
                <a:avLst/>
                <a:gdLst>
                  <a:gd name="T0" fmla="+- 0 3296 3296"/>
                  <a:gd name="T1" fmla="*/ 3296 h 6835"/>
                  <a:gd name="T2" fmla="+- 0 10130 3296"/>
                  <a:gd name="T3" fmla="*/ 10130 h 6835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6835">
                    <a:moveTo>
                      <a:pt x="0" y="0"/>
                    </a:moveTo>
                    <a:lnTo>
                      <a:pt x="0" y="6834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Group 320"/>
            <p:cNvGrpSpPr>
              <a:grpSpLocks/>
            </p:cNvGrpSpPr>
            <p:nvPr/>
          </p:nvGrpSpPr>
          <p:grpSpPr bwMode="auto">
            <a:xfrm>
              <a:off x="1599" y="3287"/>
              <a:ext cx="13656" cy="2"/>
              <a:chOff x="1599" y="3287"/>
              <a:chExt cx="13656" cy="2"/>
            </a:xfrm>
          </p:grpSpPr>
          <p:sp>
            <p:nvSpPr>
              <p:cNvPr id="61" name="Freeform 321"/>
              <p:cNvSpPr>
                <a:spLocks/>
              </p:cNvSpPr>
              <p:nvPr/>
            </p:nvSpPr>
            <p:spPr bwMode="auto">
              <a:xfrm>
                <a:off x="1599" y="3287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4" name="Group 322"/>
            <p:cNvGrpSpPr>
              <a:grpSpLocks/>
            </p:cNvGrpSpPr>
            <p:nvPr/>
          </p:nvGrpSpPr>
          <p:grpSpPr bwMode="auto">
            <a:xfrm>
              <a:off x="1599" y="3628"/>
              <a:ext cx="13656" cy="2"/>
              <a:chOff x="1599" y="3628"/>
              <a:chExt cx="13656" cy="2"/>
            </a:xfrm>
          </p:grpSpPr>
          <p:sp>
            <p:nvSpPr>
              <p:cNvPr id="60" name="Freeform 323"/>
              <p:cNvSpPr>
                <a:spLocks/>
              </p:cNvSpPr>
              <p:nvPr/>
            </p:nvSpPr>
            <p:spPr bwMode="auto">
              <a:xfrm>
                <a:off x="1599" y="3628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5" name="Group 324"/>
            <p:cNvGrpSpPr>
              <a:grpSpLocks/>
            </p:cNvGrpSpPr>
            <p:nvPr/>
          </p:nvGrpSpPr>
          <p:grpSpPr bwMode="auto">
            <a:xfrm>
              <a:off x="1599" y="4603"/>
              <a:ext cx="13656" cy="2"/>
              <a:chOff x="1599" y="4603"/>
              <a:chExt cx="13656" cy="2"/>
            </a:xfrm>
          </p:grpSpPr>
          <p:sp>
            <p:nvSpPr>
              <p:cNvPr id="59" name="Freeform 325"/>
              <p:cNvSpPr>
                <a:spLocks/>
              </p:cNvSpPr>
              <p:nvPr/>
            </p:nvSpPr>
            <p:spPr bwMode="auto">
              <a:xfrm>
                <a:off x="1599" y="4603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6" name="Group 326"/>
            <p:cNvGrpSpPr>
              <a:grpSpLocks/>
            </p:cNvGrpSpPr>
            <p:nvPr/>
          </p:nvGrpSpPr>
          <p:grpSpPr bwMode="auto">
            <a:xfrm>
              <a:off x="1599" y="5652"/>
              <a:ext cx="13656" cy="2"/>
              <a:chOff x="1599" y="5652"/>
              <a:chExt cx="13656" cy="2"/>
            </a:xfrm>
          </p:grpSpPr>
          <p:sp>
            <p:nvSpPr>
              <p:cNvPr id="58" name="Freeform 327"/>
              <p:cNvSpPr>
                <a:spLocks/>
              </p:cNvSpPr>
              <p:nvPr/>
            </p:nvSpPr>
            <p:spPr bwMode="auto">
              <a:xfrm>
                <a:off x="1599" y="5652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Group 328"/>
            <p:cNvGrpSpPr>
              <a:grpSpLocks/>
            </p:cNvGrpSpPr>
            <p:nvPr/>
          </p:nvGrpSpPr>
          <p:grpSpPr bwMode="auto">
            <a:xfrm>
              <a:off x="1599" y="6850"/>
              <a:ext cx="13656" cy="2"/>
              <a:chOff x="1599" y="6850"/>
              <a:chExt cx="13656" cy="2"/>
            </a:xfrm>
          </p:grpSpPr>
          <p:sp>
            <p:nvSpPr>
              <p:cNvPr id="57" name="Freeform 329"/>
              <p:cNvSpPr>
                <a:spLocks/>
              </p:cNvSpPr>
              <p:nvPr/>
            </p:nvSpPr>
            <p:spPr bwMode="auto">
              <a:xfrm>
                <a:off x="1599" y="6850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" name="Group 330"/>
            <p:cNvGrpSpPr>
              <a:grpSpLocks/>
            </p:cNvGrpSpPr>
            <p:nvPr/>
          </p:nvGrpSpPr>
          <p:grpSpPr bwMode="auto">
            <a:xfrm>
              <a:off x="1599" y="7848"/>
              <a:ext cx="13656" cy="2"/>
              <a:chOff x="1599" y="7848"/>
              <a:chExt cx="13656" cy="2"/>
            </a:xfrm>
          </p:grpSpPr>
          <p:sp>
            <p:nvSpPr>
              <p:cNvPr id="56" name="Freeform 331"/>
              <p:cNvSpPr>
                <a:spLocks/>
              </p:cNvSpPr>
              <p:nvPr/>
            </p:nvSpPr>
            <p:spPr bwMode="auto">
              <a:xfrm>
                <a:off x="1599" y="7848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9" name="Group 332"/>
            <p:cNvGrpSpPr>
              <a:grpSpLocks/>
            </p:cNvGrpSpPr>
            <p:nvPr/>
          </p:nvGrpSpPr>
          <p:grpSpPr bwMode="auto">
            <a:xfrm>
              <a:off x="1599" y="9061"/>
              <a:ext cx="13656" cy="2"/>
              <a:chOff x="1599" y="9061"/>
              <a:chExt cx="13656" cy="2"/>
            </a:xfrm>
          </p:grpSpPr>
          <p:sp>
            <p:nvSpPr>
              <p:cNvPr id="55" name="Freeform 333"/>
              <p:cNvSpPr>
                <a:spLocks/>
              </p:cNvSpPr>
              <p:nvPr/>
            </p:nvSpPr>
            <p:spPr bwMode="auto">
              <a:xfrm>
                <a:off x="1599" y="9061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0" name="Group 334"/>
            <p:cNvGrpSpPr>
              <a:grpSpLocks/>
            </p:cNvGrpSpPr>
            <p:nvPr/>
          </p:nvGrpSpPr>
          <p:grpSpPr bwMode="auto">
            <a:xfrm>
              <a:off x="1599" y="4022"/>
              <a:ext cx="13656" cy="6102"/>
              <a:chOff x="1599" y="4022"/>
              <a:chExt cx="13656" cy="6102"/>
            </a:xfrm>
          </p:grpSpPr>
          <p:sp>
            <p:nvSpPr>
              <p:cNvPr id="41" name="Freeform 335"/>
              <p:cNvSpPr>
                <a:spLocks/>
              </p:cNvSpPr>
              <p:nvPr/>
            </p:nvSpPr>
            <p:spPr bwMode="auto">
              <a:xfrm>
                <a:off x="1599" y="10122"/>
                <a:ext cx="13656" cy="2"/>
              </a:xfrm>
              <a:custGeom>
                <a:avLst/>
                <a:gdLst>
                  <a:gd name="T0" fmla="+- 0 1599 1599"/>
                  <a:gd name="T1" fmla="*/ T0 w 13656"/>
                  <a:gd name="T2" fmla="+- 0 15254 1599"/>
                  <a:gd name="T3" fmla="*/ T2 w 136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3656">
                    <a:moveTo>
                      <a:pt x="0" y="0"/>
                    </a:moveTo>
                    <a:lnTo>
                      <a:pt x="13655" y="0"/>
                    </a:lnTo>
                  </a:path>
                </a:pathLst>
              </a:custGeom>
              <a:noFill/>
              <a:ln w="11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Text Box 339"/>
              <p:cNvSpPr txBox="1">
                <a:spLocks noChangeArrowheads="1"/>
              </p:cNvSpPr>
              <p:nvPr/>
            </p:nvSpPr>
            <p:spPr bwMode="auto">
              <a:xfrm>
                <a:off x="1793" y="4022"/>
                <a:ext cx="12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L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47" name="Text Box 341"/>
              <p:cNvSpPr txBox="1">
                <a:spLocks noChangeArrowheads="1"/>
              </p:cNvSpPr>
              <p:nvPr/>
            </p:nvSpPr>
            <p:spPr bwMode="auto">
              <a:xfrm>
                <a:off x="1769" y="5035"/>
                <a:ext cx="174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M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48" name="Text Box 342"/>
              <p:cNvSpPr txBox="1">
                <a:spLocks noChangeArrowheads="1"/>
              </p:cNvSpPr>
              <p:nvPr/>
            </p:nvSpPr>
            <p:spPr bwMode="auto">
              <a:xfrm>
                <a:off x="1700" y="6159"/>
                <a:ext cx="316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ME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50" name="Text Box 344"/>
              <p:cNvSpPr txBox="1">
                <a:spLocks noChangeArrowheads="1"/>
              </p:cNvSpPr>
              <p:nvPr/>
            </p:nvSpPr>
            <p:spPr bwMode="auto">
              <a:xfrm>
                <a:off x="1800" y="7255"/>
                <a:ext cx="117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J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52" name="Text Box 346"/>
              <p:cNvSpPr txBox="1">
                <a:spLocks noChangeArrowheads="1"/>
              </p:cNvSpPr>
              <p:nvPr/>
            </p:nvSpPr>
            <p:spPr bwMode="auto">
              <a:xfrm>
                <a:off x="1788" y="8362"/>
                <a:ext cx="1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V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53" name="Text Box 347"/>
              <p:cNvSpPr txBox="1">
                <a:spLocks noChangeArrowheads="1"/>
              </p:cNvSpPr>
              <p:nvPr/>
            </p:nvSpPr>
            <p:spPr bwMode="auto">
              <a:xfrm>
                <a:off x="3161" y="8154"/>
                <a:ext cx="1049" cy="6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12065" marR="7620" indent="175260">
                  <a:lnSpc>
                    <a:spcPts val="1100"/>
                  </a:lnSpc>
                  <a:spcBef>
                    <a:spcPts val="20"/>
                  </a:spcBef>
                </a:pPr>
                <a:r>
                  <a:rPr lang="fr-FR" sz="850">
                    <a:solidFill>
                      <a:prstClr val="black"/>
                    </a:solidFill>
                    <a:ea typeface="Arial" charset="0"/>
                    <a:cs typeface="Arial" charset="0"/>
                  </a:rPr>
                  <a:t> 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  <p:sp>
            <p:nvSpPr>
              <p:cNvPr id="54" name="Text Box 348"/>
              <p:cNvSpPr txBox="1">
                <a:spLocks noChangeArrowheads="1"/>
              </p:cNvSpPr>
              <p:nvPr/>
            </p:nvSpPr>
            <p:spPr bwMode="auto">
              <a:xfrm>
                <a:off x="1788" y="9498"/>
                <a:ext cx="1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1045"/>
                  </a:lnSpc>
                </a:pPr>
                <a:r>
                  <a:rPr lang="fr-FR" sz="1050" b="1">
                    <a:solidFill>
                      <a:prstClr val="black"/>
                    </a:solidFill>
                    <a:ea typeface="Calibri" charset="0"/>
                    <a:cs typeface="Times New Roman" charset="0"/>
                  </a:rPr>
                  <a:t>S</a:t>
                </a:r>
                <a:endParaRPr lang="fr-FR" sz="1200">
                  <a:solidFill>
                    <a:prstClr val="black"/>
                  </a:solidFill>
                  <a:ea typeface="Calibri" charset="0"/>
                  <a:cs typeface="Times New Roman" charset="0"/>
                </a:endParaRPr>
              </a:p>
            </p:txBody>
          </p:sp>
        </p:grpSp>
      </p:grpSp>
      <p:sp>
        <p:nvSpPr>
          <p:cNvPr id="90" name="ZoneTexte 89"/>
          <p:cNvSpPr txBox="1"/>
          <p:nvPr/>
        </p:nvSpPr>
        <p:spPr>
          <a:xfrm>
            <a:off x="5227093" y="3844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3941836" y="712155"/>
            <a:ext cx="293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465933" y="919250"/>
            <a:ext cx="262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       10H45 à 12H45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1142588" y="4024570"/>
            <a:ext cx="4866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Biodiversité</a:t>
            </a: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Cours/TD</a:t>
            </a:r>
            <a:endParaRPr lang="fr-FR" sz="1400" dirty="0">
              <a:solidFill>
                <a:srgbClr val="FF0000"/>
              </a:solidFill>
            </a:endParaRPr>
          </a:p>
          <a:p>
            <a:pPr algn="ctr"/>
            <a:r>
              <a:rPr lang="fr-FR" sz="1400" b="1" dirty="0">
                <a:solidFill>
                  <a:prstClr val="black"/>
                </a:solidFill>
              </a:rPr>
              <a:t>Pr. AZAROUAL</a:t>
            </a:r>
          </a:p>
        </p:txBody>
      </p:sp>
      <p:sp>
        <p:nvSpPr>
          <p:cNvPr id="101" name="Text Box 343"/>
          <p:cNvSpPr txBox="1">
            <a:spLocks noChangeArrowheads="1"/>
          </p:cNvSpPr>
          <p:nvPr/>
        </p:nvSpPr>
        <p:spPr bwMode="auto">
          <a:xfrm>
            <a:off x="797891" y="4844777"/>
            <a:ext cx="5270671" cy="989631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>
              <a:lnSpc>
                <a:spcPts val="890"/>
              </a:lnSpc>
            </a:pPr>
            <a:endParaRPr lang="fr-FR" sz="1400" dirty="0">
              <a:solidFill>
                <a:prstClr val="black"/>
              </a:solidFill>
            </a:endParaRPr>
          </a:p>
          <a:p>
            <a:pPr algn="ctr">
              <a:lnSpc>
                <a:spcPts val="890"/>
              </a:lnSpc>
            </a:pPr>
            <a:r>
              <a:rPr lang="fr-FR" sz="1400" dirty="0">
                <a:solidFill>
                  <a:prstClr val="black"/>
                </a:solidFill>
              </a:rPr>
              <a:t>Ecotoxicologie et Evaluation des</a:t>
            </a:r>
          </a:p>
          <a:p>
            <a:pPr algn="ctr">
              <a:lnSpc>
                <a:spcPts val="890"/>
              </a:lnSpc>
            </a:pPr>
            <a:endParaRPr lang="fr-FR" sz="1400" dirty="0">
              <a:solidFill>
                <a:prstClr val="black"/>
              </a:solidFill>
            </a:endParaRPr>
          </a:p>
          <a:p>
            <a:pPr algn="ctr">
              <a:lnSpc>
                <a:spcPts val="890"/>
              </a:lnSpc>
            </a:pPr>
            <a:r>
              <a:rPr lang="fr-FR" sz="1400" dirty="0">
                <a:solidFill>
                  <a:prstClr val="black"/>
                </a:solidFill>
              </a:rPr>
              <a:t> Risques  </a:t>
            </a:r>
          </a:p>
          <a:p>
            <a:pPr algn="ctr">
              <a:lnSpc>
                <a:spcPts val="890"/>
              </a:lnSpc>
            </a:pPr>
            <a:endParaRPr lang="fr-FR" sz="1400" spc="-5" dirty="0">
              <a:solidFill>
                <a:srgbClr val="FF0000"/>
              </a:solidFill>
              <a:ea typeface="Calibri" charset="0"/>
              <a:cs typeface="Times New Roman" charset="0"/>
            </a:endParaRPr>
          </a:p>
          <a:p>
            <a:pPr algn="ctr">
              <a:lnSpc>
                <a:spcPts val="890"/>
              </a:lnSpc>
            </a:pPr>
            <a:r>
              <a:rPr lang="fr-FR" sz="1400" spc="-5" dirty="0">
                <a:solidFill>
                  <a:srgbClr val="FF0000"/>
                </a:solidFill>
                <a:ea typeface="Calibri" charset="0"/>
                <a:cs typeface="Times New Roman" charset="0"/>
              </a:rPr>
              <a:t>TP</a:t>
            </a:r>
          </a:p>
          <a:p>
            <a:pPr algn="ctr">
              <a:lnSpc>
                <a:spcPts val="890"/>
              </a:lnSpc>
            </a:pPr>
            <a:endParaRPr lang="fr-FR" sz="1400" dirty="0">
              <a:solidFill>
                <a:prstClr val="black"/>
              </a:solidFill>
              <a:ea typeface="Calibri" charset="0"/>
              <a:cs typeface="Times New Roman" charset="0"/>
            </a:endParaRPr>
          </a:p>
          <a:p>
            <a:pPr algn="ctr">
              <a:lnSpc>
                <a:spcPts val="965"/>
              </a:lnSpc>
            </a:pPr>
            <a:r>
              <a:rPr lang="fr-FR" sz="1400" b="1" spc="-5" dirty="0">
                <a:solidFill>
                  <a:prstClr val="black"/>
                </a:solidFill>
                <a:ea typeface="Calibri" charset="0"/>
                <a:cs typeface="Times New Roman" charset="0"/>
              </a:rPr>
              <a:t>Pr.</a:t>
            </a:r>
            <a:r>
              <a:rPr lang="fr-FR" sz="1400" b="1" spc="-80" dirty="0">
                <a:solidFill>
                  <a:prstClr val="black"/>
                </a:solidFill>
                <a:ea typeface="Calibri" charset="0"/>
                <a:cs typeface="Times New Roman" charset="0"/>
              </a:rPr>
              <a:t> </a:t>
            </a:r>
            <a:r>
              <a:rPr lang="fr-FR" sz="1400" b="1" spc="-15" dirty="0">
                <a:solidFill>
                  <a:prstClr val="black"/>
                </a:solidFill>
                <a:ea typeface="Calibri" charset="0"/>
                <a:cs typeface="Times New Roman" charset="0"/>
              </a:rPr>
              <a:t>SAQRANE</a:t>
            </a:r>
            <a:endParaRPr lang="fr-FR" sz="1400" dirty="0">
              <a:solidFill>
                <a:prstClr val="black"/>
              </a:solidFill>
              <a:ea typeface="Calibri" charset="0"/>
              <a:cs typeface="Times New Roman" charset="0"/>
            </a:endParaRPr>
          </a:p>
        </p:txBody>
      </p:sp>
      <p:sp>
        <p:nvSpPr>
          <p:cNvPr id="111" name="Freeform 285"/>
          <p:cNvSpPr>
            <a:spLocks/>
          </p:cNvSpPr>
          <p:nvPr/>
        </p:nvSpPr>
        <p:spPr bwMode="auto">
          <a:xfrm>
            <a:off x="883337" y="2055846"/>
            <a:ext cx="2630533" cy="930679"/>
          </a:xfrm>
          <a:custGeom>
            <a:avLst/>
            <a:gdLst>
              <a:gd name="T0" fmla="+- 0 2108 2108"/>
              <a:gd name="T1" fmla="*/ T0 w 3159"/>
              <a:gd name="T2" fmla="+- 0 6851 5651"/>
              <a:gd name="T3" fmla="*/ 6851 h 1201"/>
              <a:gd name="T4" fmla="+- 0 5266 2108"/>
              <a:gd name="T5" fmla="*/ T4 w 3159"/>
              <a:gd name="T6" fmla="+- 0 6851 5651"/>
              <a:gd name="T7" fmla="*/ 6851 h 1201"/>
              <a:gd name="T8" fmla="+- 0 5266 2108"/>
              <a:gd name="T9" fmla="*/ T8 w 3159"/>
              <a:gd name="T10" fmla="+- 0 5651 5651"/>
              <a:gd name="T11" fmla="*/ 5651 h 1201"/>
              <a:gd name="T12" fmla="+- 0 2108 2108"/>
              <a:gd name="T13" fmla="*/ T12 w 3159"/>
              <a:gd name="T14" fmla="+- 0 5651 5651"/>
              <a:gd name="T15" fmla="*/ 5651 h 1201"/>
              <a:gd name="T16" fmla="+- 0 2108 2108"/>
              <a:gd name="T17" fmla="*/ T16 w 3159"/>
              <a:gd name="T18" fmla="+- 0 6851 5651"/>
              <a:gd name="T19" fmla="*/ 6851 h 12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159" h="1201">
                <a:moveTo>
                  <a:pt x="0" y="1200"/>
                </a:moveTo>
                <a:lnTo>
                  <a:pt x="3158" y="1200"/>
                </a:lnTo>
                <a:lnTo>
                  <a:pt x="3158" y="0"/>
                </a:lnTo>
                <a:lnTo>
                  <a:pt x="0" y="0"/>
                </a:lnTo>
                <a:lnTo>
                  <a:pt x="0" y="12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21" name="Freeform 281"/>
          <p:cNvSpPr>
            <a:spLocks/>
          </p:cNvSpPr>
          <p:nvPr/>
        </p:nvSpPr>
        <p:spPr bwMode="auto">
          <a:xfrm>
            <a:off x="6329737" y="2084299"/>
            <a:ext cx="5732970" cy="883105"/>
          </a:xfrm>
          <a:custGeom>
            <a:avLst/>
            <a:gdLst>
              <a:gd name="T0" fmla="+- 0 8613 8613"/>
              <a:gd name="T1" fmla="*/ T0 w 3270"/>
              <a:gd name="T2" fmla="+- 0 5653 4602"/>
              <a:gd name="T3" fmla="*/ 5653 h 1052"/>
              <a:gd name="T4" fmla="+- 0 11882 8613"/>
              <a:gd name="T5" fmla="*/ T4 w 3270"/>
              <a:gd name="T6" fmla="+- 0 5653 4602"/>
              <a:gd name="T7" fmla="*/ 5653 h 1052"/>
              <a:gd name="T8" fmla="+- 0 11882 8613"/>
              <a:gd name="T9" fmla="*/ T8 w 3270"/>
              <a:gd name="T10" fmla="+- 0 4602 4602"/>
              <a:gd name="T11" fmla="*/ 4602 h 1052"/>
              <a:gd name="T12" fmla="+- 0 8613 8613"/>
              <a:gd name="T13" fmla="*/ T12 w 3270"/>
              <a:gd name="T14" fmla="+- 0 4602 4602"/>
              <a:gd name="T15" fmla="*/ 4602 h 1052"/>
              <a:gd name="T16" fmla="+- 0 8613 8613"/>
              <a:gd name="T17" fmla="*/ T16 w 3270"/>
              <a:gd name="T18" fmla="+- 0 5653 4602"/>
              <a:gd name="T19" fmla="*/ 5653 h 105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052">
                <a:moveTo>
                  <a:pt x="0" y="1051"/>
                </a:moveTo>
                <a:lnTo>
                  <a:pt x="3269" y="1051"/>
                </a:lnTo>
                <a:lnTo>
                  <a:pt x="3269" y="0"/>
                </a:lnTo>
                <a:lnTo>
                  <a:pt x="0" y="0"/>
                </a:lnTo>
                <a:lnTo>
                  <a:pt x="0" y="1051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 Techniques de Séparation</a:t>
            </a:r>
          </a:p>
          <a:p>
            <a:pPr algn="ctr"/>
            <a:r>
              <a:rPr lang="fr-FR" sz="1400" dirty="0">
                <a:solidFill>
                  <a:prstClr val="black"/>
                </a:solidFill>
              </a:rPr>
              <a:t> Analytique      </a:t>
            </a: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Cours/TD</a:t>
            </a:r>
            <a:endParaRPr lang="fr-FR" sz="1400" dirty="0">
              <a:solidFill>
                <a:srgbClr val="FF0000"/>
              </a:solidFill>
            </a:endParaRPr>
          </a:p>
          <a:p>
            <a:pPr algn="ctr"/>
            <a:r>
              <a:rPr lang="fr-FR" sz="1400" b="1" dirty="0">
                <a:solidFill>
                  <a:prstClr val="black"/>
                </a:solidFill>
              </a:rPr>
              <a:t>Pr. EL HOUSSAME</a:t>
            </a:r>
          </a:p>
        </p:txBody>
      </p:sp>
      <p:sp>
        <p:nvSpPr>
          <p:cNvPr id="122" name="ZoneTexte 121"/>
          <p:cNvSpPr txBox="1"/>
          <p:nvPr/>
        </p:nvSpPr>
        <p:spPr>
          <a:xfrm>
            <a:off x="2161606" y="182919"/>
            <a:ext cx="69127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Master Ecotoxicologie et Biotechnologie Appliquée </a:t>
            </a:r>
            <a:r>
              <a:rPr lang="fr-FR" dirty="0" smtClean="0">
                <a:solidFill>
                  <a:prstClr val="black"/>
                </a:solidFill>
              </a:rPr>
              <a:t>2023/2024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9639106" y="169361"/>
            <a:ext cx="22095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Semestre </a:t>
            </a:r>
            <a:r>
              <a:rPr lang="fr-FR" dirty="0" smtClean="0">
                <a:solidFill>
                  <a:prstClr val="black"/>
                </a:solidFill>
              </a:rPr>
              <a:t>7</a:t>
            </a:r>
          </a:p>
          <a:p>
            <a:pPr algn="ctr"/>
            <a:r>
              <a:rPr lang="fr-FR" dirty="0" smtClean="0">
                <a:solidFill>
                  <a:prstClr val="black"/>
                </a:solidFill>
              </a:rPr>
              <a:t>Salle de master 304</a:t>
            </a:r>
          </a:p>
        </p:txBody>
      </p:sp>
      <p:sp>
        <p:nvSpPr>
          <p:cNvPr id="105" name="ZoneTexte 104"/>
          <p:cNvSpPr txBox="1"/>
          <p:nvPr/>
        </p:nvSpPr>
        <p:spPr>
          <a:xfrm>
            <a:off x="2225314" y="3142806"/>
            <a:ext cx="2551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Mécanique des Fluides </a:t>
            </a: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TD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117" name="Freeform 273"/>
          <p:cNvSpPr>
            <a:spLocks/>
          </p:cNvSpPr>
          <p:nvPr/>
        </p:nvSpPr>
        <p:spPr bwMode="auto">
          <a:xfrm>
            <a:off x="953275" y="3037945"/>
            <a:ext cx="5122480" cy="888102"/>
          </a:xfrm>
          <a:custGeom>
            <a:avLst/>
            <a:gdLst>
              <a:gd name="T0" fmla="+- 0 2108 2108"/>
              <a:gd name="T1" fmla="*/ T0 w 3159"/>
              <a:gd name="T2" fmla="+- 0 4604 3627"/>
              <a:gd name="T3" fmla="*/ 4604 h 978"/>
              <a:gd name="T4" fmla="+- 0 5266 2108"/>
              <a:gd name="T5" fmla="*/ T4 w 3159"/>
              <a:gd name="T6" fmla="+- 0 4604 3627"/>
              <a:gd name="T7" fmla="*/ 4604 h 978"/>
              <a:gd name="T8" fmla="+- 0 5266 2108"/>
              <a:gd name="T9" fmla="*/ T8 w 3159"/>
              <a:gd name="T10" fmla="+- 0 3627 3627"/>
              <a:gd name="T11" fmla="*/ 3627 h 978"/>
              <a:gd name="T12" fmla="+- 0 2108 2108"/>
              <a:gd name="T13" fmla="*/ T12 w 3159"/>
              <a:gd name="T14" fmla="+- 0 3627 3627"/>
              <a:gd name="T15" fmla="*/ 3627 h 978"/>
              <a:gd name="T16" fmla="+- 0 2108 2108"/>
              <a:gd name="T17" fmla="*/ T16 w 3159"/>
              <a:gd name="T18" fmla="+- 0 4604 3627"/>
              <a:gd name="T19" fmla="*/ 4604 h 97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159" h="978">
                <a:moveTo>
                  <a:pt x="0" y="977"/>
                </a:moveTo>
                <a:lnTo>
                  <a:pt x="3158" y="977"/>
                </a:lnTo>
                <a:lnTo>
                  <a:pt x="3158" y="0"/>
                </a:lnTo>
                <a:lnTo>
                  <a:pt x="0" y="0"/>
                </a:lnTo>
                <a:lnTo>
                  <a:pt x="0" y="977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601514" y="2183952"/>
            <a:ext cx="5711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Mécanique des Fluides </a:t>
            </a: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Cours/TD</a:t>
            </a:r>
            <a:endParaRPr lang="fr-FR" sz="1400" dirty="0">
              <a:solidFill>
                <a:srgbClr val="FF0000"/>
              </a:solidFill>
            </a:endParaRPr>
          </a:p>
          <a:p>
            <a:pPr algn="ctr"/>
            <a:endParaRPr lang="fr-FR" sz="1400" b="1" dirty="0">
              <a:solidFill>
                <a:prstClr val="black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862717" y="5887625"/>
            <a:ext cx="4912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Biodiversité</a:t>
            </a:r>
          </a:p>
          <a:p>
            <a:pPr algn="ctr"/>
            <a:r>
              <a:rPr lang="fr-FR" sz="1400" dirty="0">
                <a:solidFill>
                  <a:srgbClr val="FF0000"/>
                </a:solidFill>
              </a:rPr>
              <a:t>Sorties de terrain</a:t>
            </a:r>
          </a:p>
          <a:p>
            <a:pPr algn="ctr"/>
            <a:r>
              <a:rPr lang="fr-FR" sz="1400" b="1" dirty="0">
                <a:solidFill>
                  <a:prstClr val="black"/>
                </a:solidFill>
              </a:rPr>
              <a:t>Pr. AZAROUAL</a:t>
            </a:r>
          </a:p>
        </p:txBody>
      </p:sp>
      <p:sp>
        <p:nvSpPr>
          <p:cNvPr id="107" name="Freeform 295"/>
          <p:cNvSpPr>
            <a:spLocks/>
          </p:cNvSpPr>
          <p:nvPr/>
        </p:nvSpPr>
        <p:spPr bwMode="auto">
          <a:xfrm>
            <a:off x="875696" y="3938003"/>
            <a:ext cx="5440658" cy="844520"/>
          </a:xfrm>
          <a:custGeom>
            <a:avLst/>
            <a:gdLst>
              <a:gd name="T0" fmla="+- 0 8613 8613"/>
              <a:gd name="T1" fmla="*/ T0 w 3270"/>
              <a:gd name="T2" fmla="+- 0 7849 6849"/>
              <a:gd name="T3" fmla="*/ 7849 h 1001"/>
              <a:gd name="T4" fmla="+- 0 11882 8613"/>
              <a:gd name="T5" fmla="*/ T4 w 3270"/>
              <a:gd name="T6" fmla="+- 0 7849 6849"/>
              <a:gd name="T7" fmla="*/ 7849 h 1001"/>
              <a:gd name="T8" fmla="+- 0 11882 8613"/>
              <a:gd name="T9" fmla="*/ T8 w 3270"/>
              <a:gd name="T10" fmla="+- 0 6849 6849"/>
              <a:gd name="T11" fmla="*/ 6849 h 1001"/>
              <a:gd name="T12" fmla="+- 0 8613 8613"/>
              <a:gd name="T13" fmla="*/ T12 w 3270"/>
              <a:gd name="T14" fmla="+- 0 6849 6849"/>
              <a:gd name="T15" fmla="*/ 6849 h 1001"/>
              <a:gd name="T16" fmla="+- 0 8613 8613"/>
              <a:gd name="T17" fmla="*/ T16 w 3270"/>
              <a:gd name="T18" fmla="+- 0 7849 6849"/>
              <a:gd name="T19" fmla="*/ 7849 h 10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3270" h="1001">
                <a:moveTo>
                  <a:pt x="0" y="1000"/>
                </a:moveTo>
                <a:lnTo>
                  <a:pt x="3269" y="1000"/>
                </a:lnTo>
                <a:lnTo>
                  <a:pt x="3269" y="0"/>
                </a:lnTo>
                <a:lnTo>
                  <a:pt x="0" y="0"/>
                </a:lnTo>
                <a:lnTo>
                  <a:pt x="0" y="100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6617933" y="5017085"/>
            <a:ext cx="4912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Toxicologie et Santé </a:t>
            </a:r>
          </a:p>
          <a:p>
            <a:pPr algn="ctr"/>
            <a:r>
              <a:rPr lang="fr-FR" sz="1400" dirty="0">
                <a:solidFill>
                  <a:srgbClr val="FF0000"/>
                </a:solidFill>
              </a:rPr>
              <a:t>TP</a:t>
            </a:r>
          </a:p>
          <a:p>
            <a:pPr algn="ctr"/>
            <a:r>
              <a:rPr lang="fr-FR" sz="1400" b="1" dirty="0">
                <a:solidFill>
                  <a:prstClr val="black"/>
                </a:solidFill>
              </a:rPr>
              <a:t>Pr. MALQI</a:t>
            </a:r>
          </a:p>
        </p:txBody>
      </p:sp>
      <p:sp>
        <p:nvSpPr>
          <p:cNvPr id="2" name="Rectangle 1"/>
          <p:cNvSpPr/>
          <p:nvPr/>
        </p:nvSpPr>
        <p:spPr>
          <a:xfrm>
            <a:off x="6401887" y="4065610"/>
            <a:ext cx="5275885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Ecotoxicologie et Evaluation des Risques </a:t>
            </a:r>
          </a:p>
          <a:p>
            <a:pPr algn="ctr">
              <a:lnSpc>
                <a:spcPts val="890"/>
              </a:lnSpc>
            </a:pPr>
            <a:endParaRPr lang="fr-FR" sz="1400" dirty="0">
              <a:solidFill>
                <a:srgbClr val="FF0000"/>
              </a:solidFill>
            </a:endParaRPr>
          </a:p>
          <a:p>
            <a:pPr algn="ctr">
              <a:lnSpc>
                <a:spcPts val="890"/>
              </a:lnSpc>
            </a:pPr>
            <a:r>
              <a:rPr lang="fr-FR" sz="1400" dirty="0" smtClean="0">
                <a:solidFill>
                  <a:srgbClr val="FF0000"/>
                </a:solidFill>
              </a:rPr>
              <a:t>Cours/TD </a:t>
            </a:r>
            <a:r>
              <a:rPr lang="fr-FR" sz="1400" b="1" spc="-5" dirty="0">
                <a:solidFill>
                  <a:prstClr val="black"/>
                </a:solidFill>
                <a:ea typeface="Calibri" charset="0"/>
                <a:cs typeface="Times New Roman" charset="0"/>
              </a:rPr>
              <a:t>Pr.</a:t>
            </a:r>
            <a:r>
              <a:rPr lang="fr-FR" sz="1400" b="1" spc="-80" dirty="0">
                <a:solidFill>
                  <a:prstClr val="black"/>
                </a:solidFill>
                <a:ea typeface="Calibri" charset="0"/>
                <a:cs typeface="Times New Roman" charset="0"/>
              </a:rPr>
              <a:t> </a:t>
            </a:r>
            <a:r>
              <a:rPr lang="fr-FR" sz="1400" b="1" spc="-15" dirty="0">
                <a:solidFill>
                  <a:prstClr val="black"/>
                </a:solidFill>
                <a:ea typeface="Calibri" charset="0"/>
                <a:cs typeface="Times New Roman" charset="0"/>
              </a:rPr>
              <a:t>SAQRANE</a:t>
            </a:r>
          </a:p>
          <a:p>
            <a:pPr algn="ctr">
              <a:lnSpc>
                <a:spcPts val="890"/>
              </a:lnSpc>
            </a:pP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2232218" y="1306921"/>
            <a:ext cx="2402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Toxicologie et Santé </a:t>
            </a:r>
          </a:p>
          <a:p>
            <a:pPr algn="ctr"/>
            <a:r>
              <a:rPr lang="fr-FR" sz="1400" dirty="0">
                <a:solidFill>
                  <a:prstClr val="black"/>
                </a:solidFill>
              </a:rPr>
              <a:t> </a:t>
            </a:r>
            <a:r>
              <a:rPr lang="fr-FR" sz="1400" dirty="0" smtClean="0">
                <a:solidFill>
                  <a:srgbClr val="FF0000"/>
                </a:solidFill>
              </a:rPr>
              <a:t>Cours/TD</a:t>
            </a:r>
            <a:endParaRPr lang="fr-FR" sz="1400" dirty="0">
              <a:solidFill>
                <a:srgbClr val="FF0000"/>
              </a:solidFill>
            </a:endParaRPr>
          </a:p>
          <a:p>
            <a:pPr algn="ctr"/>
            <a:r>
              <a:rPr lang="fr-FR" sz="1400" b="1" dirty="0">
                <a:solidFill>
                  <a:prstClr val="black"/>
                </a:solidFill>
              </a:rPr>
              <a:t>Pr. MALQUI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350350" y="3122193"/>
            <a:ext cx="5711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Techniques d’expression et de communication </a:t>
            </a:r>
            <a:endParaRPr lang="fr-FR" sz="1400" dirty="0">
              <a:solidFill>
                <a:prstClr val="black"/>
              </a:solidFill>
            </a:endParaRP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Cours/TD</a:t>
            </a:r>
            <a:endParaRPr lang="fr-FR" sz="1400" dirty="0">
              <a:solidFill>
                <a:srgbClr val="FF0000"/>
              </a:solidFill>
            </a:endParaRPr>
          </a:p>
          <a:p>
            <a:pPr algn="ctr"/>
            <a:r>
              <a:rPr lang="fr-FR" sz="1400" b="1" dirty="0" smtClean="0">
                <a:solidFill>
                  <a:prstClr val="black"/>
                </a:solidFill>
              </a:rPr>
              <a:t>Pr. HARROUCHI</a:t>
            </a:r>
            <a:endParaRPr lang="fr-FR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7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093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Macintosh PowerPoint</Application>
  <PresentationFormat>Grand écran</PresentationFormat>
  <Paragraphs>47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Times New Roman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1</cp:revision>
  <dcterms:created xsi:type="dcterms:W3CDTF">2023-10-24T15:10:34Z</dcterms:created>
  <dcterms:modified xsi:type="dcterms:W3CDTF">2023-10-24T15:11:33Z</dcterms:modified>
</cp:coreProperties>
</file>